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8" r:id="rId3"/>
    <p:sldId id="298" r:id="rId4"/>
    <p:sldId id="265" r:id="rId5"/>
    <p:sldId id="269" r:id="rId6"/>
    <p:sldId id="289" r:id="rId7"/>
    <p:sldId id="272" r:id="rId8"/>
    <p:sldId id="301" r:id="rId9"/>
    <p:sldId id="300" r:id="rId10"/>
    <p:sldId id="314" r:id="rId11"/>
    <p:sldId id="29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A5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>
        <p:scale>
          <a:sx n="90" d="100"/>
          <a:sy n="90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  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910692084542101"/>
          <c:y val="0.138945359102841"/>
          <c:w val="0.48728001105125202"/>
          <c:h val="0.645929316974916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1998 (20M ha.)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Pivot/Linear 35%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Flood 50%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7.9599848747720095E-2"/>
                  <c:y val="8.36666056277852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7.9987988789537098E-3"/>
                  <c:y val="1.816028810352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2.98146325459318E-3"/>
                  <c:y val="-7.142159555636939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6.8673849979278903E-2"/>
                  <c:y val="-7.17664652383569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4.4323801630059403E-2"/>
                  <c:y val="-4.29869376793019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numFmt formatCode="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Sheet1!$A$2:$A$8</c:f>
              <c:strCache>
                <c:ptCount val="7"/>
                <c:pt idx="0">
                  <c:v>Pivot/Linear</c:v>
                </c:pt>
                <c:pt idx="1">
                  <c:v>Flood</c:v>
                </c:pt>
                <c:pt idx="2">
                  <c:v>Drip</c:v>
                </c:pt>
                <c:pt idx="3">
                  <c:v>Side Roll</c:v>
                </c:pt>
                <c:pt idx="4">
                  <c:v>Permanent</c:v>
                </c:pt>
                <c:pt idx="5">
                  <c:v>Hand Move</c:v>
                </c:pt>
                <c:pt idx="6">
                  <c:v>Traveler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0.35</c:v>
                </c:pt>
                <c:pt idx="1">
                  <c:v>0.5</c:v>
                </c:pt>
                <c:pt idx="2">
                  <c:v>0.04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  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910692084542101"/>
          <c:y val="0.138945359102841"/>
          <c:w val="0.48728001105125202"/>
          <c:h val="0.6459293169749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2012 Est. (23M Ha.)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Pivot/Linear 51%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Flood 33%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8.9803953077293996E-2"/>
                  <c:y val="8.36666878706095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7.9987988789537098E-3"/>
                  <c:y val="1.816028810352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2.98146325459318E-3"/>
                  <c:y val="-7.142159555636939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0.10083759266933701"/>
                  <c:y val="-7.17664652383569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4.4323801630059403E-2"/>
                  <c:y val="-4.29869376793019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numFmt formatCode="0%" sourceLinked="0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Sheet1!$A$2:$A$8</c:f>
              <c:strCache>
                <c:ptCount val="7"/>
                <c:pt idx="0">
                  <c:v>Pivot/Linear</c:v>
                </c:pt>
                <c:pt idx="1">
                  <c:v>Flood</c:v>
                </c:pt>
                <c:pt idx="2">
                  <c:v>Drip</c:v>
                </c:pt>
                <c:pt idx="3">
                  <c:v>Side Roll</c:v>
                </c:pt>
                <c:pt idx="4">
                  <c:v>Permanent</c:v>
                </c:pt>
                <c:pt idx="5">
                  <c:v>Hand Move</c:v>
                </c:pt>
                <c:pt idx="6">
                  <c:v>Traveler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0.51</c:v>
                </c:pt>
                <c:pt idx="1">
                  <c:v>0.33000000000000101</c:v>
                </c:pt>
                <c:pt idx="2">
                  <c:v>0.08</c:v>
                </c:pt>
                <c:pt idx="3">
                  <c:v>0.03</c:v>
                </c:pt>
                <c:pt idx="4">
                  <c:v>0.02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 Nebraska </a:t>
            </a:r>
            <a:r>
              <a:rPr lang="en-US" dirty="0"/>
              <a:t>Corn Yields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Nebraska Average Corn Yields</c:v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Sheet1!$A$3:$D$3</c:f>
              <c:strCache>
                <c:ptCount val="4"/>
                <c:pt idx="0">
                  <c:v>2011 Rain Fed</c:v>
                </c:pt>
                <c:pt idx="1">
                  <c:v>2012 Rain Fed</c:v>
                </c:pt>
                <c:pt idx="2">
                  <c:v>2011 Irrigated</c:v>
                </c:pt>
                <c:pt idx="3">
                  <c:v>2012 Irrigated</c:v>
                </c:pt>
              </c:strCache>
            </c:strRef>
          </c:cat>
          <c:val>
            <c:numRef>
              <c:f>Sheet1!$A$4:$D$4</c:f>
              <c:numCache>
                <c:formatCode>General</c:formatCode>
                <c:ptCount val="4"/>
                <c:pt idx="0">
                  <c:v>8.2899999999999991</c:v>
                </c:pt>
                <c:pt idx="1">
                  <c:v>3.7</c:v>
                </c:pt>
                <c:pt idx="2">
                  <c:v>11.3</c:v>
                </c:pt>
                <c:pt idx="3">
                  <c:v>11.93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17696"/>
        <c:axId val="43454464"/>
      </c:barChart>
      <c:catAx>
        <c:axId val="3871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43454464"/>
        <c:crosses val="autoZero"/>
        <c:auto val="1"/>
        <c:lblAlgn val="ctr"/>
        <c:lblOffset val="100"/>
        <c:noMultiLvlLbl val="0"/>
      </c:catAx>
      <c:valAx>
        <c:axId val="4345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71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Average Nebraska Soybean Yield</c:v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Sheet1!$A$7:$D$7</c:f>
              <c:strCache>
                <c:ptCount val="4"/>
                <c:pt idx="0">
                  <c:v>2011 Rain Fed</c:v>
                </c:pt>
                <c:pt idx="1">
                  <c:v>2012 Rain Fed</c:v>
                </c:pt>
                <c:pt idx="2">
                  <c:v>2011 Irrigated</c:v>
                </c:pt>
                <c:pt idx="3">
                  <c:v>2012 Irrigated</c:v>
                </c:pt>
              </c:strCache>
            </c:strRef>
          </c:cat>
          <c:val>
            <c:numRef>
              <c:f>Sheet1!$A$8:$D$8</c:f>
              <c:numCache>
                <c:formatCode>General</c:formatCode>
                <c:ptCount val="4"/>
                <c:pt idx="0">
                  <c:v>3.16</c:v>
                </c:pt>
                <c:pt idx="1">
                  <c:v>1.68</c:v>
                </c:pt>
                <c:pt idx="2">
                  <c:v>4.0999999999999996</c:v>
                </c:pt>
                <c:pt idx="3">
                  <c:v>4.04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476864"/>
        <c:axId val="43478400"/>
      </c:barChart>
      <c:catAx>
        <c:axId val="4347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43478400"/>
        <c:crosses val="autoZero"/>
        <c:auto val="1"/>
        <c:lblAlgn val="ctr"/>
        <c:lblOffset val="100"/>
        <c:noMultiLvlLbl val="0"/>
      </c:catAx>
      <c:valAx>
        <c:axId val="4347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47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40A1C-0F7E-409E-9CA3-8735E7A44F9A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381A15-6D45-452D-AA8E-FBCA66CA7DF6}" type="pres">
      <dgm:prSet presAssocID="{A7C40A1C-0F7E-409E-9CA3-8735E7A44F9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6EAF1E0-A326-4284-8541-92B11F0C9073}" type="presOf" srcId="{A7C40A1C-0F7E-409E-9CA3-8735E7A44F9A}" destId="{24381A15-6D45-452D-AA8E-FBCA66CA7D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40A1C-0F7E-409E-9CA3-8735E7A44F9A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</dgm:pt>
    <dgm:pt modelId="{F83A0244-8DCE-4487-909E-C3F1732365D8}">
      <dgm:prSet phldrT="[Text]" custT="1"/>
      <dgm:spPr>
        <a:solidFill>
          <a:schemeClr val="tx1">
            <a:lumMod val="85000"/>
            <a:lumOff val="15000"/>
            <a:alpha val="38000"/>
          </a:schemeClr>
        </a:solidFill>
      </dgm:spPr>
      <dgm:t>
        <a:bodyPr/>
        <a:lstStyle/>
        <a:p>
          <a:pPr algn="ctr"/>
          <a:r>
            <a:rPr 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Drip</a:t>
          </a:r>
        </a:p>
        <a:p>
          <a:pPr algn="ctr"/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Green House</a:t>
          </a:r>
        </a:p>
        <a:p>
          <a:pPr algn="ctr"/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High Value Crops</a:t>
          </a:r>
        </a:p>
        <a:p>
          <a:pPr algn="ctr"/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&lt;20 Hectares</a:t>
          </a:r>
        </a:p>
        <a:p>
          <a:pPr algn="ctr"/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Irregular Fields</a:t>
          </a:r>
        </a:p>
        <a:p>
          <a:pPr algn="ctr"/>
          <a:r>
            <a:rPr lang="en-US" sz="2000" b="1" dirty="0" smtClean="0">
              <a:solidFill>
                <a:srgbClr val="002060"/>
              </a:solidFill>
            </a:rPr>
            <a:t>Efficiency: 75- 95%</a:t>
          </a:r>
        </a:p>
        <a:p>
          <a:pPr algn="ctr"/>
          <a:endParaRPr lang="en-US" sz="2600" dirty="0"/>
        </a:p>
      </dgm:t>
    </dgm:pt>
    <dgm:pt modelId="{61C5CC66-4F2E-4191-BEC1-D9B26B9D06AA}" type="parTrans" cxnId="{29795F2A-ECD7-4D26-B26B-A19B0DD6B863}">
      <dgm:prSet/>
      <dgm:spPr/>
      <dgm:t>
        <a:bodyPr/>
        <a:lstStyle/>
        <a:p>
          <a:pPr algn="ctr"/>
          <a:endParaRPr lang="en-US"/>
        </a:p>
      </dgm:t>
    </dgm:pt>
    <dgm:pt modelId="{F1038A5F-06B6-40F3-A830-1A6F806C9BE3}" type="sibTrans" cxnId="{29795F2A-ECD7-4D26-B26B-A19B0DD6B863}">
      <dgm:prSet/>
      <dgm:spPr/>
      <dgm:t>
        <a:bodyPr/>
        <a:lstStyle/>
        <a:p>
          <a:pPr algn="ctr"/>
          <a:endParaRPr lang="en-US"/>
        </a:p>
      </dgm:t>
    </dgm:pt>
    <dgm:pt modelId="{CD0B7385-0CD9-4174-BF43-CF967F560222}">
      <dgm:prSet phldrT="[Text]" custT="1"/>
      <dgm:spPr>
        <a:solidFill>
          <a:schemeClr val="tx1">
            <a:lumMod val="85000"/>
            <a:lumOff val="15000"/>
            <a:alpha val="38000"/>
          </a:schemeClr>
        </a:solidFill>
      </dgm:spPr>
      <dgm:t>
        <a:bodyPr/>
        <a:lstStyle/>
        <a:p>
          <a:pPr algn="ctr"/>
          <a:endParaRPr lang="en-US" sz="3200" b="1" dirty="0" smtClean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Mechanized</a:t>
          </a:r>
        </a:p>
        <a:p>
          <a:pPr algn="ctr"/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Cereal Grains</a:t>
          </a:r>
        </a:p>
        <a:p>
          <a:pPr algn="ctr"/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Large Open Fields</a:t>
          </a:r>
        </a:p>
        <a:p>
          <a:pPr algn="ctr"/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&gt;30 Hectares</a:t>
          </a:r>
        </a:p>
        <a:p>
          <a:pPr algn="ctr"/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Potatoes</a:t>
          </a:r>
        </a:p>
        <a:p>
          <a:pPr algn="ctr"/>
          <a:r>
            <a:rPr lang="en-US" sz="2000" b="1" dirty="0" smtClean="0">
              <a:solidFill>
                <a:srgbClr val="002060"/>
              </a:solidFill>
            </a:rPr>
            <a:t>Efficiency: 75 - 90%</a:t>
          </a:r>
        </a:p>
        <a:p>
          <a:pPr algn="ctr"/>
          <a:endParaRPr lang="en-US" sz="2000" dirty="0" smtClean="0">
            <a:solidFill>
              <a:schemeClr val="bg1">
                <a:lumMod val="95000"/>
              </a:schemeClr>
            </a:solidFill>
          </a:endParaRPr>
        </a:p>
        <a:p>
          <a:pPr algn="ctr"/>
          <a:endParaRPr lang="en-US" sz="2600" dirty="0">
            <a:solidFill>
              <a:schemeClr val="bg1">
                <a:lumMod val="95000"/>
              </a:schemeClr>
            </a:solidFill>
          </a:endParaRPr>
        </a:p>
      </dgm:t>
    </dgm:pt>
    <dgm:pt modelId="{A56CF6A5-29F3-403B-8C38-89CAD08384C7}" type="parTrans" cxnId="{2ED010CA-015B-471A-BE97-6D7C5F3C056B}">
      <dgm:prSet/>
      <dgm:spPr/>
      <dgm:t>
        <a:bodyPr/>
        <a:lstStyle/>
        <a:p>
          <a:pPr algn="ctr"/>
          <a:endParaRPr lang="en-US"/>
        </a:p>
      </dgm:t>
    </dgm:pt>
    <dgm:pt modelId="{A0E27701-E763-4FB6-8C48-26614A73A3A5}" type="sibTrans" cxnId="{2ED010CA-015B-471A-BE97-6D7C5F3C056B}">
      <dgm:prSet/>
      <dgm:spPr/>
      <dgm:t>
        <a:bodyPr/>
        <a:lstStyle/>
        <a:p>
          <a:pPr algn="ctr"/>
          <a:endParaRPr lang="en-US"/>
        </a:p>
      </dgm:t>
    </dgm:pt>
    <dgm:pt modelId="{24381A15-6D45-452D-AA8E-FBCA66CA7DF6}" type="pres">
      <dgm:prSet presAssocID="{A7C40A1C-0F7E-409E-9CA3-8735E7A44F9A}" presName="compositeShape" presStyleCnt="0">
        <dgm:presLayoutVars>
          <dgm:chMax val="7"/>
          <dgm:dir/>
          <dgm:resizeHandles val="exact"/>
        </dgm:presLayoutVars>
      </dgm:prSet>
      <dgm:spPr/>
    </dgm:pt>
    <dgm:pt modelId="{E7BB76DE-221D-408C-BEC8-E5896309CC09}" type="pres">
      <dgm:prSet presAssocID="{F83A0244-8DCE-4487-909E-C3F1732365D8}" presName="circ1" presStyleLbl="vennNode1" presStyleIdx="0" presStyleCnt="2" custScaleX="104839" custScaleY="100547" custLinFactNeighborX="-3637"/>
      <dgm:spPr/>
      <dgm:t>
        <a:bodyPr/>
        <a:lstStyle/>
        <a:p>
          <a:endParaRPr lang="en-US"/>
        </a:p>
      </dgm:t>
    </dgm:pt>
    <dgm:pt modelId="{2427DFFA-27F5-4643-9B56-BE6538A0AF55}" type="pres">
      <dgm:prSet presAssocID="{F83A0244-8DCE-4487-909E-C3F1732365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30F2C-39E8-49BA-BE5D-7976492AFDC4}" type="pres">
      <dgm:prSet presAssocID="{CD0B7385-0CD9-4174-BF43-CF967F560222}" presName="circ2" presStyleLbl="vennNode1" presStyleIdx="1" presStyleCnt="2" custScaleX="104912" custScaleY="100547" custLinFactNeighborX="2387"/>
      <dgm:spPr/>
      <dgm:t>
        <a:bodyPr/>
        <a:lstStyle/>
        <a:p>
          <a:endParaRPr lang="en-US"/>
        </a:p>
      </dgm:t>
    </dgm:pt>
    <dgm:pt modelId="{850D802F-8A67-4F99-B67F-791AA577D9B3}" type="pres">
      <dgm:prSet presAssocID="{CD0B7385-0CD9-4174-BF43-CF967F5602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B2179D-EACF-4F6A-A80D-E4EAF2FD0E27}" type="presOf" srcId="{A7C40A1C-0F7E-409E-9CA3-8735E7A44F9A}" destId="{24381A15-6D45-452D-AA8E-FBCA66CA7DF6}" srcOrd="0" destOrd="0" presId="urn:microsoft.com/office/officeart/2005/8/layout/venn1"/>
    <dgm:cxn modelId="{D9EBEF5B-D626-46F8-ABB7-7B7BDCB6DFBA}" type="presOf" srcId="{F83A0244-8DCE-4487-909E-C3F1732365D8}" destId="{2427DFFA-27F5-4643-9B56-BE6538A0AF55}" srcOrd="1" destOrd="0" presId="urn:microsoft.com/office/officeart/2005/8/layout/venn1"/>
    <dgm:cxn modelId="{2ED010CA-015B-471A-BE97-6D7C5F3C056B}" srcId="{A7C40A1C-0F7E-409E-9CA3-8735E7A44F9A}" destId="{CD0B7385-0CD9-4174-BF43-CF967F560222}" srcOrd="1" destOrd="0" parTransId="{A56CF6A5-29F3-403B-8C38-89CAD08384C7}" sibTransId="{A0E27701-E763-4FB6-8C48-26614A73A3A5}"/>
    <dgm:cxn modelId="{0151A00A-4FED-4043-815C-AD14216B1A34}" type="presOf" srcId="{CD0B7385-0CD9-4174-BF43-CF967F560222}" destId="{850D802F-8A67-4F99-B67F-791AA577D9B3}" srcOrd="1" destOrd="0" presId="urn:microsoft.com/office/officeart/2005/8/layout/venn1"/>
    <dgm:cxn modelId="{718DB7F2-8864-4BDB-A0C0-2D8FA2E6AA0D}" type="presOf" srcId="{F83A0244-8DCE-4487-909E-C3F1732365D8}" destId="{E7BB76DE-221D-408C-BEC8-E5896309CC09}" srcOrd="0" destOrd="0" presId="urn:microsoft.com/office/officeart/2005/8/layout/venn1"/>
    <dgm:cxn modelId="{2826314E-0819-4E68-9B69-778D7CD028E5}" type="presOf" srcId="{CD0B7385-0CD9-4174-BF43-CF967F560222}" destId="{C4530F2C-39E8-49BA-BE5D-7976492AFDC4}" srcOrd="0" destOrd="0" presId="urn:microsoft.com/office/officeart/2005/8/layout/venn1"/>
    <dgm:cxn modelId="{29795F2A-ECD7-4D26-B26B-A19B0DD6B863}" srcId="{A7C40A1C-0F7E-409E-9CA3-8735E7A44F9A}" destId="{F83A0244-8DCE-4487-909E-C3F1732365D8}" srcOrd="0" destOrd="0" parTransId="{61C5CC66-4F2E-4191-BEC1-D9B26B9D06AA}" sibTransId="{F1038A5F-06B6-40F3-A830-1A6F806C9BE3}"/>
    <dgm:cxn modelId="{D5C838A0-C27E-4493-B7EA-D524A2853C31}" type="presParOf" srcId="{24381A15-6D45-452D-AA8E-FBCA66CA7DF6}" destId="{E7BB76DE-221D-408C-BEC8-E5896309CC09}" srcOrd="0" destOrd="0" presId="urn:microsoft.com/office/officeart/2005/8/layout/venn1"/>
    <dgm:cxn modelId="{ADA9540A-B107-4D6B-8D9B-72C760C1B32D}" type="presParOf" srcId="{24381A15-6D45-452D-AA8E-FBCA66CA7DF6}" destId="{2427DFFA-27F5-4643-9B56-BE6538A0AF55}" srcOrd="1" destOrd="0" presId="urn:microsoft.com/office/officeart/2005/8/layout/venn1"/>
    <dgm:cxn modelId="{68EB54B3-062C-4184-A659-A0AD88FD3A43}" type="presParOf" srcId="{24381A15-6D45-452D-AA8E-FBCA66CA7DF6}" destId="{C4530F2C-39E8-49BA-BE5D-7976492AFDC4}" srcOrd="2" destOrd="0" presId="urn:microsoft.com/office/officeart/2005/8/layout/venn1"/>
    <dgm:cxn modelId="{4400BC27-0654-4561-8931-DA96120AF718}" type="presParOf" srcId="{24381A15-6D45-452D-AA8E-FBCA66CA7DF6}" destId="{850D802F-8A67-4F99-B67F-791AA577D9B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B76DE-221D-408C-BEC8-E5896309CC09}">
      <dsp:nvSpPr>
        <dsp:cNvPr id="0" name=""/>
        <dsp:cNvSpPr/>
      </dsp:nvSpPr>
      <dsp:spPr>
        <a:xfrm>
          <a:off x="2343" y="0"/>
          <a:ext cx="4290447" cy="4114801"/>
        </a:xfrm>
        <a:prstGeom prst="ellipse">
          <a:avLst/>
        </a:prstGeom>
        <a:solidFill>
          <a:schemeClr val="tx1">
            <a:lumMod val="85000"/>
            <a:lumOff val="15000"/>
            <a:alpha val="3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Drip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95000"/>
                </a:schemeClr>
              </a:solidFill>
            </a:rPr>
            <a:t>Green House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95000"/>
                </a:schemeClr>
              </a:solidFill>
            </a:rPr>
            <a:t>High Value Crops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95000"/>
                </a:schemeClr>
              </a:solidFill>
            </a:rPr>
            <a:t>&lt;20 Hectares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95000"/>
                </a:schemeClr>
              </a:solidFill>
            </a:rPr>
            <a:t>Irregular Fields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Efficiency: 75- 95%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601460" y="485222"/>
        <a:ext cx="2473771" cy="3144354"/>
      </dsp:txXfrm>
    </dsp:sp>
    <dsp:sp modelId="{C4530F2C-39E8-49BA-BE5D-7976492AFDC4}">
      <dsp:nvSpPr>
        <dsp:cNvPr id="0" name=""/>
        <dsp:cNvSpPr/>
      </dsp:nvSpPr>
      <dsp:spPr>
        <a:xfrm>
          <a:off x="3196865" y="0"/>
          <a:ext cx="4293434" cy="4114801"/>
        </a:xfrm>
        <a:prstGeom prst="ellipse">
          <a:avLst/>
        </a:prstGeom>
        <a:solidFill>
          <a:schemeClr val="tx1">
            <a:lumMod val="85000"/>
            <a:lumOff val="15000"/>
            <a:alpha val="3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Mechanized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95000"/>
                </a:schemeClr>
              </a:solidFill>
            </a:rPr>
            <a:t>Cereal Grains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95000"/>
                </a:schemeClr>
              </a:solidFill>
            </a:rPr>
            <a:t>Large Open Fields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95000"/>
                </a:schemeClr>
              </a:solidFill>
            </a:rPr>
            <a:t>&gt;30 Hectares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95000"/>
                </a:schemeClr>
              </a:solidFill>
            </a:rPr>
            <a:t>Potatoes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Efficiency: 75 - 90%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bg1">
                <a:lumMod val="95000"/>
              </a:schemeClr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415273" y="485222"/>
        <a:ext cx="2475494" cy="314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0.25714</cdr:x>
      <cdr:y>0.7777</cdr:y>
    </cdr:from>
    <cdr:to>
      <cdr:x>0.49524</cdr:x>
      <cdr:y>0.88427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057400" y="4267200"/>
          <a:ext cx="190500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1998 (20M Ha.)</a:t>
          </a:r>
          <a:br>
            <a: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12% of Cropland</a:t>
          </a:r>
          <a:endParaRPr lang="en-US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0.75893</cdr:x>
      <cdr:y>0.7777</cdr:y>
    </cdr:from>
    <cdr:to>
      <cdr:x>0.99702</cdr:x>
      <cdr:y>0.88427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6477000" y="4267200"/>
          <a:ext cx="203200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2012 (23M Ha.)</a:t>
          </a:r>
          <a:br>
            <a: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15% of Cropland</a:t>
          </a:r>
          <a:endParaRPr lang="en-US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CE17E1-E2BE-48EC-A5E5-00BAD56A7219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8FD56F-3611-40DD-82CF-58B01B7C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96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1C02EF-76E9-49D3-97A6-8614D2A1C81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4653C1-C9C0-473F-A676-D38B60020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8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 usage of this water to move to</a:t>
            </a:r>
            <a:r>
              <a:rPr lang="en-US" baseline="0" dirty="0" smtClean="0"/>
              <a:t> 61% by 2025.   In developing countries, 80% of water </a:t>
            </a:r>
            <a:r>
              <a:rPr lang="en-US" baseline="0" dirty="0" err="1" smtClean="0"/>
              <a:t>withdrawls</a:t>
            </a:r>
            <a:r>
              <a:rPr lang="en-US" baseline="0" dirty="0" smtClean="0"/>
              <a:t> are related to agriculture.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653C1-C9C0-473F-A676-D38B600202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</a:t>
            </a:r>
            <a:r>
              <a:rPr lang="en-US" baseline="0" dirty="0" smtClean="0"/>
              <a:t> billion people and dietary changes resulting from rising incomes.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653C1-C9C0-473F-A676-D38B600202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developing</a:t>
            </a:r>
            <a:r>
              <a:rPr lang="en-US" baseline="0" dirty="0" smtClean="0"/>
              <a:t> countries, it is 60% of cereal production.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653C1-C9C0-473F-A676-D38B600202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ABAA-5F5E-47FD-9B23-CE2E4D3239D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percent of  irrigated land in NE</a:t>
            </a:r>
            <a:r>
              <a:rPr lang="en-US" baseline="0" dirty="0" smtClean="0"/>
              <a:t> is center pivot irrigated.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E1445-F8B3-4A65-BD47-90CFF0CF2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1010444" y="-1239044"/>
            <a:ext cx="6934200" cy="9412288"/>
          </a:xfrm>
          <a:prstGeom prst="rect">
            <a:avLst/>
          </a:prstGeom>
          <a:solidFill>
            <a:srgbClr val="0093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" descr="I:\logos\VALLEY_Brand\No_Slogan\PC\valley_hor_1c_WHITE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807075"/>
            <a:ext cx="3113088" cy="814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5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56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009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602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909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57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009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0216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22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83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009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933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009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117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009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91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88025"/>
            <a:ext cx="9153525" cy="10699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009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79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/>
          <p:nvPr/>
        </p:nvSpPr>
        <p:spPr>
          <a:xfrm rot="10800000">
            <a:off x="0" y="6477000"/>
            <a:ext cx="9144003" cy="381000"/>
          </a:xfrm>
          <a:prstGeom prst="rect">
            <a:avLst/>
          </a:prstGeom>
          <a:gradFill flip="none" rotWithShape="1">
            <a:gsLst>
              <a:gs pos="0">
                <a:srgbClr val="0093D0"/>
              </a:gs>
              <a:gs pos="0">
                <a:srgbClr val="0093D0"/>
              </a:gs>
              <a:gs pos="53000">
                <a:srgbClr val="6FBFE6"/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0" scaled="0"/>
            <a:tileRect/>
          </a:gra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I:\logos\VALLEY_Brand\No_Slogan\PC\valley_hor_1c_WHITE.gif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6477000"/>
            <a:ext cx="1457325" cy="381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7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4488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Z4_color correct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600" y="2362200"/>
            <a:ext cx="9448800" cy="4572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Creating Value Through Irrigation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212" y="228600"/>
            <a:ext cx="2529065" cy="761999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143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"/>
              </a:spcBef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Black Sea Economic Forum 2015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Aaron Schapper</a:t>
            </a:r>
          </a:p>
          <a:p>
            <a:pPr>
              <a:spcBef>
                <a:spcPts val="300"/>
              </a:spcBef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VP &amp; GM International Irrigation</a:t>
            </a:r>
            <a:endParaRPr lang="en-US" sz="22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90600"/>
            <a:ext cx="7924800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990600"/>
            <a:ext cx="2814981" cy="49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76E6E0-F2CA-40FE-AFAF-EA1AC7F0FB9A}" type="slidenum">
              <a:rPr lang="en-US" b="1" smtClean="0"/>
              <a:pPr>
                <a:defRPr/>
              </a:pPr>
              <a:t>11</a:t>
            </a:fld>
            <a:endParaRPr lang="en-US" b="1" smtClean="0"/>
          </a:p>
          <a:p>
            <a:pPr>
              <a:defRPr/>
            </a:pPr>
            <a:r>
              <a:rPr lang="en-US" smtClean="0"/>
              <a:t>Valley Irrigation</a:t>
            </a:r>
          </a:p>
          <a:p>
            <a:pPr>
              <a:defRPr/>
            </a:pPr>
            <a:r>
              <a:rPr lang="en-US" sz="600" smtClean="0"/>
              <a:t>Presenter-Event-</a:t>
            </a:r>
            <a:fld id="{CC766FFA-9A0E-42C4-A58E-CA5E429E85BC}" type="datetime6">
              <a:rPr lang="en-US" sz="600" smtClean="0"/>
              <a:pPr>
                <a:defRPr/>
              </a:pPr>
              <a:t>October 15</a:t>
            </a:fld>
            <a:endParaRPr lang="en-US" sz="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2895600"/>
            <a:ext cx="9601200" cy="422116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7"/>
          <p:cNvSpPr txBox="1">
            <a:spLocks/>
          </p:cNvSpPr>
          <p:nvPr/>
        </p:nvSpPr>
        <p:spPr>
          <a:xfrm>
            <a:off x="1371600" y="2286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32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None/>
            </a:pPr>
            <a:endParaRPr lang="en-US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212" y="228600"/>
            <a:ext cx="2529065" cy="761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676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Thank you!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– Water Sources</a:t>
            </a:r>
            <a:endParaRPr lang="en-US" dirty="0"/>
          </a:p>
        </p:txBody>
      </p:sp>
      <p:grpSp>
        <p:nvGrpSpPr>
          <p:cNvPr id="4" name="Group 34"/>
          <p:cNvGrpSpPr/>
          <p:nvPr/>
        </p:nvGrpSpPr>
        <p:grpSpPr>
          <a:xfrm>
            <a:off x="1066801" y="1752599"/>
            <a:ext cx="7391400" cy="4091982"/>
            <a:chOff x="2136899" y="1930400"/>
            <a:chExt cx="5061857" cy="3911831"/>
          </a:xfrm>
        </p:grpSpPr>
        <p:sp>
          <p:nvSpPr>
            <p:cNvPr id="5" name="Text Box 3"/>
            <p:cNvSpPr txBox="1">
              <a:spLocks noChangeAspect="1" noChangeArrowheads="1"/>
            </p:cNvSpPr>
            <p:nvPr/>
          </p:nvSpPr>
          <p:spPr bwMode="auto">
            <a:xfrm>
              <a:off x="2136899" y="5283201"/>
              <a:ext cx="1784227" cy="559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2060"/>
                  </a:solidFill>
                </a:rPr>
                <a:t>Agriculture Uses 66% </a:t>
              </a:r>
              <a:br>
                <a:rPr lang="en-US" sz="1600" b="1" dirty="0">
                  <a:solidFill>
                    <a:srgbClr val="002060"/>
                  </a:solidFill>
                </a:rPr>
              </a:br>
              <a:r>
                <a:rPr lang="en-US" sz="1600" b="1" dirty="0">
                  <a:solidFill>
                    <a:srgbClr val="002060"/>
                  </a:solidFill>
                </a:rPr>
                <a:t>of Available Freshwater</a:t>
              </a:r>
            </a:p>
          </p:txBody>
        </p:sp>
        <p:sp>
          <p:nvSpPr>
            <p:cNvPr id="6" name="AutoShape 4"/>
            <p:cNvSpPr>
              <a:spLocks noChangeAspect="1" noChangeArrowheads="1"/>
            </p:cNvSpPr>
            <p:nvPr/>
          </p:nvSpPr>
          <p:spPr bwMode="auto">
            <a:xfrm>
              <a:off x="4090988" y="3267075"/>
              <a:ext cx="122237" cy="363538"/>
            </a:xfrm>
            <a:prstGeom prst="downArrow">
              <a:avLst>
                <a:gd name="adj1" fmla="val 50000"/>
                <a:gd name="adj2" fmla="val 74351"/>
              </a:avLst>
            </a:pr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sz="32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95713" y="3690938"/>
              <a:ext cx="450850" cy="647700"/>
            </a:xfrm>
            <a:custGeom>
              <a:avLst/>
              <a:gdLst>
                <a:gd name="T0" fmla="*/ 0 w 238"/>
                <a:gd name="T1" fmla="*/ 2147483647 h 171"/>
                <a:gd name="T2" fmla="*/ 2147483647 w 238"/>
                <a:gd name="T3" fmla="*/ 0 h 171"/>
                <a:gd name="T4" fmla="*/ 2147483647 w 238"/>
                <a:gd name="T5" fmla="*/ 2147483647 h 171"/>
                <a:gd name="T6" fmla="*/ 0 w 238"/>
                <a:gd name="T7" fmla="*/ 2147483647 h 171"/>
                <a:gd name="T8" fmla="*/ 0 w 238"/>
                <a:gd name="T9" fmla="*/ 2147483647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71"/>
                <a:gd name="T17" fmla="*/ 238 w 238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71">
                  <a:moveTo>
                    <a:pt x="0" y="105"/>
                  </a:moveTo>
                  <a:lnTo>
                    <a:pt x="238" y="0"/>
                  </a:lnTo>
                  <a:lnTo>
                    <a:pt x="238" y="66"/>
                  </a:lnTo>
                  <a:lnTo>
                    <a:pt x="0" y="171"/>
                  </a:lnTo>
                  <a:lnTo>
                    <a:pt x="0" y="105"/>
                  </a:ln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CCCC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44988" y="4087813"/>
              <a:ext cx="449262" cy="647700"/>
            </a:xfrm>
            <a:custGeom>
              <a:avLst/>
              <a:gdLst>
                <a:gd name="T0" fmla="*/ 2147483647 w 238"/>
                <a:gd name="T1" fmla="*/ 2147483647 h 171"/>
                <a:gd name="T2" fmla="*/ 2147483647 w 238"/>
                <a:gd name="T3" fmla="*/ 2147483647 h 171"/>
                <a:gd name="T4" fmla="*/ 2147483647 w 238"/>
                <a:gd name="T5" fmla="*/ 2147483647 h 171"/>
                <a:gd name="T6" fmla="*/ 2147483647 w 238"/>
                <a:gd name="T7" fmla="*/ 2147483647 h 171"/>
                <a:gd name="T8" fmla="*/ 2147483647 w 238"/>
                <a:gd name="T9" fmla="*/ 2147483647 h 171"/>
                <a:gd name="T10" fmla="*/ 2147483647 w 238"/>
                <a:gd name="T11" fmla="*/ 2147483647 h 171"/>
                <a:gd name="T12" fmla="*/ 2147483647 w 238"/>
                <a:gd name="T13" fmla="*/ 2147483647 h 171"/>
                <a:gd name="T14" fmla="*/ 2147483647 w 238"/>
                <a:gd name="T15" fmla="*/ 2147483647 h 171"/>
                <a:gd name="T16" fmla="*/ 2147483647 w 238"/>
                <a:gd name="T17" fmla="*/ 2147483647 h 171"/>
                <a:gd name="T18" fmla="*/ 2147483647 w 238"/>
                <a:gd name="T19" fmla="*/ 2147483647 h 171"/>
                <a:gd name="T20" fmla="*/ 2147483647 w 238"/>
                <a:gd name="T21" fmla="*/ 2147483647 h 171"/>
                <a:gd name="T22" fmla="*/ 2147483647 w 238"/>
                <a:gd name="T23" fmla="*/ 2147483647 h 171"/>
                <a:gd name="T24" fmla="*/ 2147483647 w 238"/>
                <a:gd name="T25" fmla="*/ 2147483647 h 171"/>
                <a:gd name="T26" fmla="*/ 2147483647 w 238"/>
                <a:gd name="T27" fmla="*/ 2147483647 h 171"/>
                <a:gd name="T28" fmla="*/ 2147483647 w 238"/>
                <a:gd name="T29" fmla="*/ 2147483647 h 171"/>
                <a:gd name="T30" fmla="*/ 2147483647 w 238"/>
                <a:gd name="T31" fmla="*/ 2147483647 h 171"/>
                <a:gd name="T32" fmla="*/ 2147483647 w 238"/>
                <a:gd name="T33" fmla="*/ 2147483647 h 171"/>
                <a:gd name="T34" fmla="*/ 2147483647 w 238"/>
                <a:gd name="T35" fmla="*/ 2147483647 h 171"/>
                <a:gd name="T36" fmla="*/ 2147483647 w 238"/>
                <a:gd name="T37" fmla="*/ 2147483647 h 171"/>
                <a:gd name="T38" fmla="*/ 2147483647 w 238"/>
                <a:gd name="T39" fmla="*/ 2147483647 h 171"/>
                <a:gd name="T40" fmla="*/ 2147483647 w 238"/>
                <a:gd name="T41" fmla="*/ 2147483647 h 171"/>
                <a:gd name="T42" fmla="*/ 2147483647 w 238"/>
                <a:gd name="T43" fmla="*/ 2147483647 h 171"/>
                <a:gd name="T44" fmla="*/ 0 w 238"/>
                <a:gd name="T45" fmla="*/ 2147483647 h 171"/>
                <a:gd name="T46" fmla="*/ 2147483647 w 238"/>
                <a:gd name="T47" fmla="*/ 2147483647 h 171"/>
                <a:gd name="T48" fmla="*/ 2147483647 w 238"/>
                <a:gd name="T49" fmla="*/ 2147483647 h 171"/>
                <a:gd name="T50" fmla="*/ 2147483647 w 238"/>
                <a:gd name="T51" fmla="*/ 2147483647 h 171"/>
                <a:gd name="T52" fmla="*/ 2147483647 w 238"/>
                <a:gd name="T53" fmla="*/ 2147483647 h 171"/>
                <a:gd name="T54" fmla="*/ 2147483647 w 238"/>
                <a:gd name="T55" fmla="*/ 2147483647 h 171"/>
                <a:gd name="T56" fmla="*/ 2147483647 w 238"/>
                <a:gd name="T57" fmla="*/ 2147483647 h 171"/>
                <a:gd name="T58" fmla="*/ 2147483647 w 238"/>
                <a:gd name="T59" fmla="*/ 2147483647 h 171"/>
                <a:gd name="T60" fmla="*/ 2147483647 w 238"/>
                <a:gd name="T61" fmla="*/ 2147483647 h 171"/>
                <a:gd name="T62" fmla="*/ 2147483647 w 238"/>
                <a:gd name="T63" fmla="*/ 2147483647 h 171"/>
                <a:gd name="T64" fmla="*/ 2147483647 w 238"/>
                <a:gd name="T65" fmla="*/ 2147483647 h 171"/>
                <a:gd name="T66" fmla="*/ 2147483647 w 238"/>
                <a:gd name="T67" fmla="*/ 2147483647 h 171"/>
                <a:gd name="T68" fmla="*/ 2147483647 w 238"/>
                <a:gd name="T69" fmla="*/ 2147483647 h 171"/>
                <a:gd name="T70" fmla="*/ 2147483647 w 238"/>
                <a:gd name="T71" fmla="*/ 2147483647 h 171"/>
                <a:gd name="T72" fmla="*/ 2147483647 w 238"/>
                <a:gd name="T73" fmla="*/ 2147483647 h 171"/>
                <a:gd name="T74" fmla="*/ 2147483647 w 238"/>
                <a:gd name="T75" fmla="*/ 2147483647 h 171"/>
                <a:gd name="T76" fmla="*/ 2147483647 w 238"/>
                <a:gd name="T77" fmla="*/ 2147483647 h 171"/>
                <a:gd name="T78" fmla="*/ 2147483647 w 238"/>
                <a:gd name="T79" fmla="*/ 2147483647 h 171"/>
                <a:gd name="T80" fmla="*/ 2147483647 w 238"/>
                <a:gd name="T81" fmla="*/ 2147483647 h 171"/>
                <a:gd name="T82" fmla="*/ 2147483647 w 238"/>
                <a:gd name="T83" fmla="*/ 2147483647 h 171"/>
                <a:gd name="T84" fmla="*/ 2147483647 w 238"/>
                <a:gd name="T85" fmla="*/ 2147483647 h 171"/>
                <a:gd name="T86" fmla="*/ 2147483647 w 238"/>
                <a:gd name="T87" fmla="*/ 2147483647 h 171"/>
                <a:gd name="T88" fmla="*/ 2147483647 w 238"/>
                <a:gd name="T89" fmla="*/ 2147483647 h 171"/>
                <a:gd name="T90" fmla="*/ 2147483647 w 238"/>
                <a:gd name="T91" fmla="*/ 2147483647 h 1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8"/>
                <a:gd name="T139" fmla="*/ 0 h 171"/>
                <a:gd name="T140" fmla="*/ 238 w 238"/>
                <a:gd name="T141" fmla="*/ 171 h 1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8" h="171">
                  <a:moveTo>
                    <a:pt x="238" y="0"/>
                  </a:moveTo>
                  <a:lnTo>
                    <a:pt x="238" y="3"/>
                  </a:lnTo>
                  <a:lnTo>
                    <a:pt x="236" y="5"/>
                  </a:lnTo>
                  <a:lnTo>
                    <a:pt x="236" y="7"/>
                  </a:lnTo>
                  <a:lnTo>
                    <a:pt x="236" y="10"/>
                  </a:lnTo>
                  <a:lnTo>
                    <a:pt x="233" y="15"/>
                  </a:lnTo>
                  <a:lnTo>
                    <a:pt x="233" y="17"/>
                  </a:lnTo>
                  <a:lnTo>
                    <a:pt x="231" y="20"/>
                  </a:lnTo>
                  <a:lnTo>
                    <a:pt x="228" y="22"/>
                  </a:lnTo>
                  <a:lnTo>
                    <a:pt x="228" y="25"/>
                  </a:lnTo>
                  <a:lnTo>
                    <a:pt x="226" y="27"/>
                  </a:lnTo>
                  <a:lnTo>
                    <a:pt x="221" y="32"/>
                  </a:lnTo>
                  <a:lnTo>
                    <a:pt x="218" y="34"/>
                  </a:lnTo>
                  <a:lnTo>
                    <a:pt x="216" y="34"/>
                  </a:lnTo>
                  <a:lnTo>
                    <a:pt x="211" y="39"/>
                  </a:lnTo>
                  <a:lnTo>
                    <a:pt x="209" y="42"/>
                  </a:lnTo>
                  <a:lnTo>
                    <a:pt x="206" y="44"/>
                  </a:lnTo>
                  <a:lnTo>
                    <a:pt x="199" y="47"/>
                  </a:lnTo>
                  <a:lnTo>
                    <a:pt x="196" y="49"/>
                  </a:lnTo>
                  <a:lnTo>
                    <a:pt x="194" y="51"/>
                  </a:lnTo>
                  <a:lnTo>
                    <a:pt x="187" y="54"/>
                  </a:lnTo>
                  <a:lnTo>
                    <a:pt x="182" y="56"/>
                  </a:lnTo>
                  <a:lnTo>
                    <a:pt x="177" y="59"/>
                  </a:lnTo>
                  <a:lnTo>
                    <a:pt x="169" y="64"/>
                  </a:lnTo>
                  <a:lnTo>
                    <a:pt x="164" y="64"/>
                  </a:lnTo>
                  <a:lnTo>
                    <a:pt x="160" y="66"/>
                  </a:lnTo>
                  <a:lnTo>
                    <a:pt x="152" y="69"/>
                  </a:lnTo>
                  <a:lnTo>
                    <a:pt x="147" y="71"/>
                  </a:lnTo>
                  <a:lnTo>
                    <a:pt x="142" y="73"/>
                  </a:lnTo>
                  <a:lnTo>
                    <a:pt x="133" y="76"/>
                  </a:lnTo>
                  <a:lnTo>
                    <a:pt x="125" y="78"/>
                  </a:lnTo>
                  <a:lnTo>
                    <a:pt x="120" y="81"/>
                  </a:lnTo>
                  <a:lnTo>
                    <a:pt x="110" y="83"/>
                  </a:lnTo>
                  <a:lnTo>
                    <a:pt x="103" y="83"/>
                  </a:lnTo>
                  <a:lnTo>
                    <a:pt x="98" y="86"/>
                  </a:lnTo>
                  <a:lnTo>
                    <a:pt x="86" y="88"/>
                  </a:lnTo>
                  <a:lnTo>
                    <a:pt x="81" y="90"/>
                  </a:lnTo>
                  <a:lnTo>
                    <a:pt x="74" y="90"/>
                  </a:lnTo>
                  <a:lnTo>
                    <a:pt x="61" y="95"/>
                  </a:lnTo>
                  <a:lnTo>
                    <a:pt x="54" y="95"/>
                  </a:lnTo>
                  <a:lnTo>
                    <a:pt x="49" y="98"/>
                  </a:lnTo>
                  <a:lnTo>
                    <a:pt x="34" y="100"/>
                  </a:lnTo>
                  <a:lnTo>
                    <a:pt x="27" y="100"/>
                  </a:lnTo>
                  <a:lnTo>
                    <a:pt x="20" y="103"/>
                  </a:lnTo>
                  <a:lnTo>
                    <a:pt x="7" y="105"/>
                  </a:lnTo>
                  <a:lnTo>
                    <a:pt x="0" y="105"/>
                  </a:lnTo>
                  <a:lnTo>
                    <a:pt x="0" y="171"/>
                  </a:lnTo>
                  <a:lnTo>
                    <a:pt x="7" y="171"/>
                  </a:lnTo>
                  <a:lnTo>
                    <a:pt x="20" y="169"/>
                  </a:lnTo>
                  <a:lnTo>
                    <a:pt x="27" y="166"/>
                  </a:lnTo>
                  <a:lnTo>
                    <a:pt x="34" y="166"/>
                  </a:lnTo>
                  <a:lnTo>
                    <a:pt x="49" y="164"/>
                  </a:lnTo>
                  <a:lnTo>
                    <a:pt x="54" y="161"/>
                  </a:lnTo>
                  <a:lnTo>
                    <a:pt x="61" y="161"/>
                  </a:lnTo>
                  <a:lnTo>
                    <a:pt x="74" y="156"/>
                  </a:lnTo>
                  <a:lnTo>
                    <a:pt x="81" y="156"/>
                  </a:lnTo>
                  <a:lnTo>
                    <a:pt x="86" y="154"/>
                  </a:lnTo>
                  <a:lnTo>
                    <a:pt x="98" y="152"/>
                  </a:lnTo>
                  <a:lnTo>
                    <a:pt x="103" y="149"/>
                  </a:lnTo>
                  <a:lnTo>
                    <a:pt x="110" y="149"/>
                  </a:lnTo>
                  <a:lnTo>
                    <a:pt x="120" y="147"/>
                  </a:lnTo>
                  <a:lnTo>
                    <a:pt x="125" y="144"/>
                  </a:lnTo>
                  <a:lnTo>
                    <a:pt x="133" y="142"/>
                  </a:lnTo>
                  <a:lnTo>
                    <a:pt x="142" y="139"/>
                  </a:lnTo>
                  <a:lnTo>
                    <a:pt x="147" y="137"/>
                  </a:lnTo>
                  <a:lnTo>
                    <a:pt x="152" y="134"/>
                  </a:lnTo>
                  <a:lnTo>
                    <a:pt x="160" y="132"/>
                  </a:lnTo>
                  <a:lnTo>
                    <a:pt x="164" y="130"/>
                  </a:lnTo>
                  <a:lnTo>
                    <a:pt x="169" y="130"/>
                  </a:lnTo>
                  <a:lnTo>
                    <a:pt x="177" y="125"/>
                  </a:lnTo>
                  <a:lnTo>
                    <a:pt x="182" y="122"/>
                  </a:lnTo>
                  <a:lnTo>
                    <a:pt x="187" y="120"/>
                  </a:lnTo>
                  <a:lnTo>
                    <a:pt x="194" y="117"/>
                  </a:lnTo>
                  <a:lnTo>
                    <a:pt x="196" y="115"/>
                  </a:lnTo>
                  <a:lnTo>
                    <a:pt x="199" y="112"/>
                  </a:lnTo>
                  <a:lnTo>
                    <a:pt x="206" y="110"/>
                  </a:lnTo>
                  <a:lnTo>
                    <a:pt x="209" y="108"/>
                  </a:lnTo>
                  <a:lnTo>
                    <a:pt x="211" y="105"/>
                  </a:lnTo>
                  <a:lnTo>
                    <a:pt x="216" y="100"/>
                  </a:lnTo>
                  <a:lnTo>
                    <a:pt x="218" y="100"/>
                  </a:lnTo>
                  <a:lnTo>
                    <a:pt x="221" y="98"/>
                  </a:lnTo>
                  <a:lnTo>
                    <a:pt x="226" y="93"/>
                  </a:lnTo>
                  <a:lnTo>
                    <a:pt x="228" y="90"/>
                  </a:lnTo>
                  <a:lnTo>
                    <a:pt x="228" y="88"/>
                  </a:lnTo>
                  <a:lnTo>
                    <a:pt x="231" y="86"/>
                  </a:lnTo>
                  <a:lnTo>
                    <a:pt x="233" y="83"/>
                  </a:lnTo>
                  <a:lnTo>
                    <a:pt x="233" y="81"/>
                  </a:lnTo>
                  <a:lnTo>
                    <a:pt x="236" y="76"/>
                  </a:lnTo>
                  <a:lnTo>
                    <a:pt x="236" y="73"/>
                  </a:lnTo>
                  <a:lnTo>
                    <a:pt x="236" y="71"/>
                  </a:lnTo>
                  <a:lnTo>
                    <a:pt x="238" y="69"/>
                  </a:lnTo>
                  <a:lnTo>
                    <a:pt x="238" y="66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94138" y="4087813"/>
              <a:ext cx="450850" cy="647700"/>
            </a:xfrm>
            <a:custGeom>
              <a:avLst/>
              <a:gdLst>
                <a:gd name="T0" fmla="*/ 0 w 238"/>
                <a:gd name="T1" fmla="*/ 0 h 171"/>
                <a:gd name="T2" fmla="*/ 2147483647 w 238"/>
                <a:gd name="T3" fmla="*/ 2147483647 h 171"/>
                <a:gd name="T4" fmla="*/ 2147483647 w 238"/>
                <a:gd name="T5" fmla="*/ 2147483647 h 171"/>
                <a:gd name="T6" fmla="*/ 0 w 238"/>
                <a:gd name="T7" fmla="*/ 2147483647 h 171"/>
                <a:gd name="T8" fmla="*/ 0 w 238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71"/>
                <a:gd name="T17" fmla="*/ 238 w 238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71">
                  <a:moveTo>
                    <a:pt x="0" y="0"/>
                  </a:moveTo>
                  <a:lnTo>
                    <a:pt x="238" y="105"/>
                  </a:lnTo>
                  <a:lnTo>
                    <a:pt x="238" y="171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894138" y="3690938"/>
              <a:ext cx="900112" cy="806450"/>
            </a:xfrm>
            <a:custGeom>
              <a:avLst/>
              <a:gdLst>
                <a:gd name="T0" fmla="*/ 2147483647 w 476"/>
                <a:gd name="T1" fmla="*/ 0 h 213"/>
                <a:gd name="T2" fmla="*/ 2147483647 w 476"/>
                <a:gd name="T3" fmla="*/ 2147483647 h 213"/>
                <a:gd name="T4" fmla="*/ 2147483647 w 476"/>
                <a:gd name="T5" fmla="*/ 2147483647 h 213"/>
                <a:gd name="T6" fmla="*/ 2147483647 w 476"/>
                <a:gd name="T7" fmla="*/ 2147483647 h 213"/>
                <a:gd name="T8" fmla="*/ 2147483647 w 476"/>
                <a:gd name="T9" fmla="*/ 2147483647 h 213"/>
                <a:gd name="T10" fmla="*/ 2147483647 w 476"/>
                <a:gd name="T11" fmla="*/ 2147483647 h 213"/>
                <a:gd name="T12" fmla="*/ 2147483647 w 476"/>
                <a:gd name="T13" fmla="*/ 2147483647 h 213"/>
                <a:gd name="T14" fmla="*/ 2147483647 w 476"/>
                <a:gd name="T15" fmla="*/ 2147483647 h 213"/>
                <a:gd name="T16" fmla="*/ 2147483647 w 476"/>
                <a:gd name="T17" fmla="*/ 2147483647 h 213"/>
                <a:gd name="T18" fmla="*/ 2147483647 w 476"/>
                <a:gd name="T19" fmla="*/ 2147483647 h 213"/>
                <a:gd name="T20" fmla="*/ 2147483647 w 476"/>
                <a:gd name="T21" fmla="*/ 2147483647 h 213"/>
                <a:gd name="T22" fmla="*/ 2147483647 w 476"/>
                <a:gd name="T23" fmla="*/ 2147483647 h 213"/>
                <a:gd name="T24" fmla="*/ 2147483647 w 476"/>
                <a:gd name="T25" fmla="*/ 2147483647 h 213"/>
                <a:gd name="T26" fmla="*/ 2147483647 w 476"/>
                <a:gd name="T27" fmla="*/ 2147483647 h 213"/>
                <a:gd name="T28" fmla="*/ 2147483647 w 476"/>
                <a:gd name="T29" fmla="*/ 2147483647 h 213"/>
                <a:gd name="T30" fmla="*/ 2147483647 w 476"/>
                <a:gd name="T31" fmla="*/ 2147483647 h 213"/>
                <a:gd name="T32" fmla="*/ 2147483647 w 476"/>
                <a:gd name="T33" fmla="*/ 2147483647 h 213"/>
                <a:gd name="T34" fmla="*/ 2147483647 w 476"/>
                <a:gd name="T35" fmla="*/ 2147483647 h 213"/>
                <a:gd name="T36" fmla="*/ 2147483647 w 476"/>
                <a:gd name="T37" fmla="*/ 2147483647 h 213"/>
                <a:gd name="T38" fmla="*/ 2147483647 w 476"/>
                <a:gd name="T39" fmla="*/ 2147483647 h 213"/>
                <a:gd name="T40" fmla="*/ 2147483647 w 476"/>
                <a:gd name="T41" fmla="*/ 2147483647 h 213"/>
                <a:gd name="T42" fmla="*/ 2147483647 w 476"/>
                <a:gd name="T43" fmla="*/ 2147483647 h 213"/>
                <a:gd name="T44" fmla="*/ 2147483647 w 476"/>
                <a:gd name="T45" fmla="*/ 2147483647 h 213"/>
                <a:gd name="T46" fmla="*/ 2147483647 w 476"/>
                <a:gd name="T47" fmla="*/ 2147483647 h 213"/>
                <a:gd name="T48" fmla="*/ 2147483647 w 476"/>
                <a:gd name="T49" fmla="*/ 2147483647 h 213"/>
                <a:gd name="T50" fmla="*/ 2147483647 w 476"/>
                <a:gd name="T51" fmla="*/ 2147483647 h 213"/>
                <a:gd name="T52" fmla="*/ 2147483647 w 476"/>
                <a:gd name="T53" fmla="*/ 2147483647 h 213"/>
                <a:gd name="T54" fmla="*/ 2147483647 w 476"/>
                <a:gd name="T55" fmla="*/ 2147483647 h 213"/>
                <a:gd name="T56" fmla="*/ 2147483647 w 476"/>
                <a:gd name="T57" fmla="*/ 2147483647 h 213"/>
                <a:gd name="T58" fmla="*/ 2147483647 w 476"/>
                <a:gd name="T59" fmla="*/ 2147483647 h 213"/>
                <a:gd name="T60" fmla="*/ 2147483647 w 476"/>
                <a:gd name="T61" fmla="*/ 2147483647 h 213"/>
                <a:gd name="T62" fmla="*/ 2147483647 w 476"/>
                <a:gd name="T63" fmla="*/ 2147483647 h 213"/>
                <a:gd name="T64" fmla="*/ 2147483647 w 476"/>
                <a:gd name="T65" fmla="*/ 2147483647 h 213"/>
                <a:gd name="T66" fmla="*/ 2147483647 w 476"/>
                <a:gd name="T67" fmla="*/ 2147483647 h 213"/>
                <a:gd name="T68" fmla="*/ 2147483647 w 476"/>
                <a:gd name="T69" fmla="*/ 2147483647 h 213"/>
                <a:gd name="T70" fmla="*/ 2147483647 w 476"/>
                <a:gd name="T71" fmla="*/ 2147483647 h 213"/>
                <a:gd name="T72" fmla="*/ 2147483647 w 476"/>
                <a:gd name="T73" fmla="*/ 2147483647 h 213"/>
                <a:gd name="T74" fmla="*/ 2147483647 w 476"/>
                <a:gd name="T75" fmla="*/ 2147483647 h 213"/>
                <a:gd name="T76" fmla="*/ 2147483647 w 476"/>
                <a:gd name="T77" fmla="*/ 2147483647 h 213"/>
                <a:gd name="T78" fmla="*/ 2147483647 w 476"/>
                <a:gd name="T79" fmla="*/ 2147483647 h 213"/>
                <a:gd name="T80" fmla="*/ 2147483647 w 476"/>
                <a:gd name="T81" fmla="*/ 2147483647 h 213"/>
                <a:gd name="T82" fmla="*/ 2147483647 w 476"/>
                <a:gd name="T83" fmla="*/ 2147483647 h 213"/>
                <a:gd name="T84" fmla="*/ 2147483647 w 476"/>
                <a:gd name="T85" fmla="*/ 2147483647 h 213"/>
                <a:gd name="T86" fmla="*/ 2147483647 w 476"/>
                <a:gd name="T87" fmla="*/ 2147483647 h 213"/>
                <a:gd name="T88" fmla="*/ 2147483647 w 476"/>
                <a:gd name="T89" fmla="*/ 2147483647 h 213"/>
                <a:gd name="T90" fmla="*/ 0 w 476"/>
                <a:gd name="T91" fmla="*/ 2147483647 h 2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6"/>
                <a:gd name="T139" fmla="*/ 0 h 213"/>
                <a:gd name="T140" fmla="*/ 476 w 476"/>
                <a:gd name="T141" fmla="*/ 213 h 21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6" h="213">
                  <a:moveTo>
                    <a:pt x="238" y="0"/>
                  </a:moveTo>
                  <a:lnTo>
                    <a:pt x="245" y="0"/>
                  </a:lnTo>
                  <a:lnTo>
                    <a:pt x="258" y="3"/>
                  </a:lnTo>
                  <a:lnTo>
                    <a:pt x="265" y="3"/>
                  </a:lnTo>
                  <a:lnTo>
                    <a:pt x="272" y="5"/>
                  </a:lnTo>
                  <a:lnTo>
                    <a:pt x="287" y="8"/>
                  </a:lnTo>
                  <a:lnTo>
                    <a:pt x="292" y="8"/>
                  </a:lnTo>
                  <a:lnTo>
                    <a:pt x="299" y="10"/>
                  </a:lnTo>
                  <a:lnTo>
                    <a:pt x="312" y="12"/>
                  </a:lnTo>
                  <a:lnTo>
                    <a:pt x="319" y="15"/>
                  </a:lnTo>
                  <a:lnTo>
                    <a:pt x="324" y="15"/>
                  </a:lnTo>
                  <a:lnTo>
                    <a:pt x="336" y="20"/>
                  </a:lnTo>
                  <a:lnTo>
                    <a:pt x="341" y="20"/>
                  </a:lnTo>
                  <a:lnTo>
                    <a:pt x="348" y="22"/>
                  </a:lnTo>
                  <a:lnTo>
                    <a:pt x="358" y="25"/>
                  </a:lnTo>
                  <a:lnTo>
                    <a:pt x="363" y="27"/>
                  </a:lnTo>
                  <a:lnTo>
                    <a:pt x="371" y="27"/>
                  </a:lnTo>
                  <a:lnTo>
                    <a:pt x="380" y="32"/>
                  </a:lnTo>
                  <a:lnTo>
                    <a:pt x="385" y="34"/>
                  </a:lnTo>
                  <a:lnTo>
                    <a:pt x="390" y="34"/>
                  </a:lnTo>
                  <a:lnTo>
                    <a:pt x="398" y="39"/>
                  </a:lnTo>
                  <a:lnTo>
                    <a:pt x="402" y="39"/>
                  </a:lnTo>
                  <a:lnTo>
                    <a:pt x="407" y="42"/>
                  </a:lnTo>
                  <a:lnTo>
                    <a:pt x="415" y="47"/>
                  </a:lnTo>
                  <a:lnTo>
                    <a:pt x="420" y="49"/>
                  </a:lnTo>
                  <a:lnTo>
                    <a:pt x="425" y="49"/>
                  </a:lnTo>
                  <a:lnTo>
                    <a:pt x="432" y="54"/>
                  </a:lnTo>
                  <a:lnTo>
                    <a:pt x="434" y="56"/>
                  </a:lnTo>
                  <a:lnTo>
                    <a:pt x="437" y="59"/>
                  </a:lnTo>
                  <a:lnTo>
                    <a:pt x="444" y="61"/>
                  </a:lnTo>
                  <a:lnTo>
                    <a:pt x="447" y="64"/>
                  </a:lnTo>
                  <a:lnTo>
                    <a:pt x="449" y="66"/>
                  </a:lnTo>
                  <a:lnTo>
                    <a:pt x="454" y="69"/>
                  </a:lnTo>
                  <a:lnTo>
                    <a:pt x="456" y="71"/>
                  </a:lnTo>
                  <a:lnTo>
                    <a:pt x="459" y="73"/>
                  </a:lnTo>
                  <a:lnTo>
                    <a:pt x="464" y="78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9" y="86"/>
                  </a:lnTo>
                  <a:lnTo>
                    <a:pt x="471" y="88"/>
                  </a:lnTo>
                  <a:lnTo>
                    <a:pt x="471" y="91"/>
                  </a:lnTo>
                  <a:lnTo>
                    <a:pt x="474" y="95"/>
                  </a:lnTo>
                  <a:lnTo>
                    <a:pt x="474" y="98"/>
                  </a:lnTo>
                  <a:lnTo>
                    <a:pt x="474" y="100"/>
                  </a:lnTo>
                  <a:lnTo>
                    <a:pt x="476" y="103"/>
                  </a:lnTo>
                  <a:lnTo>
                    <a:pt x="476" y="105"/>
                  </a:lnTo>
                  <a:lnTo>
                    <a:pt x="476" y="108"/>
                  </a:lnTo>
                  <a:lnTo>
                    <a:pt x="474" y="112"/>
                  </a:lnTo>
                  <a:lnTo>
                    <a:pt x="474" y="115"/>
                  </a:lnTo>
                  <a:lnTo>
                    <a:pt x="474" y="117"/>
                  </a:lnTo>
                  <a:lnTo>
                    <a:pt x="471" y="120"/>
                  </a:lnTo>
                  <a:lnTo>
                    <a:pt x="471" y="122"/>
                  </a:lnTo>
                  <a:lnTo>
                    <a:pt x="469" y="125"/>
                  </a:lnTo>
                  <a:lnTo>
                    <a:pt x="466" y="130"/>
                  </a:lnTo>
                  <a:lnTo>
                    <a:pt x="466" y="132"/>
                  </a:lnTo>
                  <a:lnTo>
                    <a:pt x="464" y="134"/>
                  </a:lnTo>
                  <a:lnTo>
                    <a:pt x="459" y="137"/>
                  </a:lnTo>
                  <a:lnTo>
                    <a:pt x="456" y="139"/>
                  </a:lnTo>
                  <a:lnTo>
                    <a:pt x="454" y="142"/>
                  </a:lnTo>
                  <a:lnTo>
                    <a:pt x="449" y="147"/>
                  </a:lnTo>
                  <a:lnTo>
                    <a:pt x="447" y="149"/>
                  </a:lnTo>
                  <a:lnTo>
                    <a:pt x="444" y="149"/>
                  </a:lnTo>
                  <a:lnTo>
                    <a:pt x="437" y="154"/>
                  </a:lnTo>
                  <a:lnTo>
                    <a:pt x="434" y="156"/>
                  </a:lnTo>
                  <a:lnTo>
                    <a:pt x="432" y="159"/>
                  </a:lnTo>
                  <a:lnTo>
                    <a:pt x="425" y="161"/>
                  </a:lnTo>
                  <a:lnTo>
                    <a:pt x="420" y="164"/>
                  </a:lnTo>
                  <a:lnTo>
                    <a:pt x="415" y="166"/>
                  </a:lnTo>
                  <a:lnTo>
                    <a:pt x="407" y="169"/>
                  </a:lnTo>
                  <a:lnTo>
                    <a:pt x="402" y="171"/>
                  </a:lnTo>
                  <a:lnTo>
                    <a:pt x="398" y="174"/>
                  </a:lnTo>
                  <a:lnTo>
                    <a:pt x="390" y="176"/>
                  </a:lnTo>
                  <a:lnTo>
                    <a:pt x="385" y="178"/>
                  </a:lnTo>
                  <a:lnTo>
                    <a:pt x="380" y="181"/>
                  </a:lnTo>
                  <a:lnTo>
                    <a:pt x="371" y="183"/>
                  </a:lnTo>
                  <a:lnTo>
                    <a:pt x="363" y="186"/>
                  </a:lnTo>
                  <a:lnTo>
                    <a:pt x="358" y="186"/>
                  </a:lnTo>
                  <a:lnTo>
                    <a:pt x="348" y="191"/>
                  </a:lnTo>
                  <a:lnTo>
                    <a:pt x="341" y="191"/>
                  </a:lnTo>
                  <a:lnTo>
                    <a:pt x="336" y="193"/>
                  </a:lnTo>
                  <a:lnTo>
                    <a:pt x="324" y="195"/>
                  </a:lnTo>
                  <a:lnTo>
                    <a:pt x="319" y="198"/>
                  </a:lnTo>
                  <a:lnTo>
                    <a:pt x="312" y="198"/>
                  </a:lnTo>
                  <a:lnTo>
                    <a:pt x="299" y="200"/>
                  </a:lnTo>
                  <a:lnTo>
                    <a:pt x="292" y="203"/>
                  </a:lnTo>
                  <a:lnTo>
                    <a:pt x="287" y="205"/>
                  </a:lnTo>
                  <a:lnTo>
                    <a:pt x="272" y="208"/>
                  </a:lnTo>
                  <a:lnTo>
                    <a:pt x="265" y="208"/>
                  </a:lnTo>
                  <a:lnTo>
                    <a:pt x="258" y="210"/>
                  </a:lnTo>
                  <a:lnTo>
                    <a:pt x="245" y="213"/>
                  </a:lnTo>
                  <a:lnTo>
                    <a:pt x="238" y="213"/>
                  </a:lnTo>
                  <a:lnTo>
                    <a:pt x="0" y="105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894013" y="4087813"/>
              <a:ext cx="1352550" cy="712787"/>
            </a:xfrm>
            <a:custGeom>
              <a:avLst/>
              <a:gdLst>
                <a:gd name="T0" fmla="*/ 2147483647 w 714"/>
                <a:gd name="T1" fmla="*/ 2147483647 h 188"/>
                <a:gd name="T2" fmla="*/ 2147483647 w 714"/>
                <a:gd name="T3" fmla="*/ 2147483647 h 188"/>
                <a:gd name="T4" fmla="*/ 2147483647 w 714"/>
                <a:gd name="T5" fmla="*/ 2147483647 h 188"/>
                <a:gd name="T6" fmla="*/ 2147483647 w 714"/>
                <a:gd name="T7" fmla="*/ 2147483647 h 188"/>
                <a:gd name="T8" fmla="*/ 2147483647 w 714"/>
                <a:gd name="T9" fmla="*/ 2147483647 h 188"/>
                <a:gd name="T10" fmla="*/ 2147483647 w 714"/>
                <a:gd name="T11" fmla="*/ 2147483647 h 188"/>
                <a:gd name="T12" fmla="*/ 2147483647 w 714"/>
                <a:gd name="T13" fmla="*/ 2147483647 h 188"/>
                <a:gd name="T14" fmla="*/ 2147483647 w 714"/>
                <a:gd name="T15" fmla="*/ 2147483647 h 188"/>
                <a:gd name="T16" fmla="*/ 2147483647 w 714"/>
                <a:gd name="T17" fmla="*/ 2147483647 h 188"/>
                <a:gd name="T18" fmla="*/ 2147483647 w 714"/>
                <a:gd name="T19" fmla="*/ 2147483647 h 188"/>
                <a:gd name="T20" fmla="*/ 2147483647 w 714"/>
                <a:gd name="T21" fmla="*/ 2147483647 h 188"/>
                <a:gd name="T22" fmla="*/ 2147483647 w 714"/>
                <a:gd name="T23" fmla="*/ 2147483647 h 188"/>
                <a:gd name="T24" fmla="*/ 2147483647 w 714"/>
                <a:gd name="T25" fmla="*/ 2147483647 h 188"/>
                <a:gd name="T26" fmla="*/ 2147483647 w 714"/>
                <a:gd name="T27" fmla="*/ 2147483647 h 188"/>
                <a:gd name="T28" fmla="*/ 2147483647 w 714"/>
                <a:gd name="T29" fmla="*/ 2147483647 h 188"/>
                <a:gd name="T30" fmla="*/ 2147483647 w 714"/>
                <a:gd name="T31" fmla="*/ 2147483647 h 188"/>
                <a:gd name="T32" fmla="*/ 2147483647 w 714"/>
                <a:gd name="T33" fmla="*/ 2147483647 h 188"/>
                <a:gd name="T34" fmla="*/ 2147483647 w 714"/>
                <a:gd name="T35" fmla="*/ 2147483647 h 188"/>
                <a:gd name="T36" fmla="*/ 2147483647 w 714"/>
                <a:gd name="T37" fmla="*/ 2147483647 h 188"/>
                <a:gd name="T38" fmla="*/ 2147483647 w 714"/>
                <a:gd name="T39" fmla="*/ 2147483647 h 188"/>
                <a:gd name="T40" fmla="*/ 2147483647 w 714"/>
                <a:gd name="T41" fmla="*/ 2147483647 h 188"/>
                <a:gd name="T42" fmla="*/ 2147483647 w 714"/>
                <a:gd name="T43" fmla="*/ 2147483647 h 188"/>
                <a:gd name="T44" fmla="*/ 2147483647 w 714"/>
                <a:gd name="T45" fmla="*/ 2147483647 h 188"/>
                <a:gd name="T46" fmla="*/ 2147483647 w 714"/>
                <a:gd name="T47" fmla="*/ 2147483647 h 188"/>
                <a:gd name="T48" fmla="*/ 2147483647 w 714"/>
                <a:gd name="T49" fmla="*/ 2147483647 h 188"/>
                <a:gd name="T50" fmla="*/ 2147483647 w 714"/>
                <a:gd name="T51" fmla="*/ 2147483647 h 188"/>
                <a:gd name="T52" fmla="*/ 2147483647 w 714"/>
                <a:gd name="T53" fmla="*/ 2147483647 h 188"/>
                <a:gd name="T54" fmla="*/ 2147483647 w 714"/>
                <a:gd name="T55" fmla="*/ 2147483647 h 188"/>
                <a:gd name="T56" fmla="*/ 0 w 714"/>
                <a:gd name="T57" fmla="*/ 2147483647 h 188"/>
                <a:gd name="T58" fmla="*/ 0 w 714"/>
                <a:gd name="T59" fmla="*/ 2147483647 h 188"/>
                <a:gd name="T60" fmla="*/ 0 w 714"/>
                <a:gd name="T61" fmla="*/ 2147483647 h 188"/>
                <a:gd name="T62" fmla="*/ 0 w 714"/>
                <a:gd name="T63" fmla="*/ 2147483647 h 188"/>
                <a:gd name="T64" fmla="*/ 2147483647 w 714"/>
                <a:gd name="T65" fmla="*/ 2147483647 h 188"/>
                <a:gd name="T66" fmla="*/ 2147483647 w 714"/>
                <a:gd name="T67" fmla="*/ 2147483647 h 188"/>
                <a:gd name="T68" fmla="*/ 2147483647 w 714"/>
                <a:gd name="T69" fmla="*/ 2147483647 h 188"/>
                <a:gd name="T70" fmla="*/ 2147483647 w 714"/>
                <a:gd name="T71" fmla="*/ 2147483647 h 188"/>
                <a:gd name="T72" fmla="*/ 2147483647 w 714"/>
                <a:gd name="T73" fmla="*/ 2147483647 h 188"/>
                <a:gd name="T74" fmla="*/ 2147483647 w 714"/>
                <a:gd name="T75" fmla="*/ 2147483647 h 188"/>
                <a:gd name="T76" fmla="*/ 2147483647 w 714"/>
                <a:gd name="T77" fmla="*/ 2147483647 h 188"/>
                <a:gd name="T78" fmla="*/ 2147483647 w 714"/>
                <a:gd name="T79" fmla="*/ 2147483647 h 188"/>
                <a:gd name="T80" fmla="*/ 2147483647 w 714"/>
                <a:gd name="T81" fmla="*/ 2147483647 h 188"/>
                <a:gd name="T82" fmla="*/ 2147483647 w 714"/>
                <a:gd name="T83" fmla="*/ 2147483647 h 188"/>
                <a:gd name="T84" fmla="*/ 2147483647 w 714"/>
                <a:gd name="T85" fmla="*/ 2147483647 h 188"/>
                <a:gd name="T86" fmla="*/ 2147483647 w 714"/>
                <a:gd name="T87" fmla="*/ 2147483647 h 188"/>
                <a:gd name="T88" fmla="*/ 2147483647 w 714"/>
                <a:gd name="T89" fmla="*/ 2147483647 h 188"/>
                <a:gd name="T90" fmla="*/ 2147483647 w 714"/>
                <a:gd name="T91" fmla="*/ 2147483647 h 188"/>
                <a:gd name="T92" fmla="*/ 2147483647 w 714"/>
                <a:gd name="T93" fmla="*/ 2147483647 h 188"/>
                <a:gd name="T94" fmla="*/ 2147483647 w 714"/>
                <a:gd name="T95" fmla="*/ 2147483647 h 188"/>
                <a:gd name="T96" fmla="*/ 2147483647 w 714"/>
                <a:gd name="T97" fmla="*/ 2147483647 h 188"/>
                <a:gd name="T98" fmla="*/ 2147483647 w 714"/>
                <a:gd name="T99" fmla="*/ 2147483647 h 188"/>
                <a:gd name="T100" fmla="*/ 2147483647 w 714"/>
                <a:gd name="T101" fmla="*/ 2147483647 h 188"/>
                <a:gd name="T102" fmla="*/ 2147483647 w 714"/>
                <a:gd name="T103" fmla="*/ 2147483647 h 188"/>
                <a:gd name="T104" fmla="*/ 2147483647 w 714"/>
                <a:gd name="T105" fmla="*/ 2147483647 h 188"/>
                <a:gd name="T106" fmla="*/ 2147483647 w 714"/>
                <a:gd name="T107" fmla="*/ 2147483647 h 188"/>
                <a:gd name="T108" fmla="*/ 2147483647 w 714"/>
                <a:gd name="T109" fmla="*/ 2147483647 h 188"/>
                <a:gd name="T110" fmla="*/ 2147483647 w 714"/>
                <a:gd name="T111" fmla="*/ 2147483647 h 188"/>
                <a:gd name="T112" fmla="*/ 2147483647 w 714"/>
                <a:gd name="T113" fmla="*/ 2147483647 h 188"/>
                <a:gd name="T114" fmla="*/ 2147483647 w 714"/>
                <a:gd name="T115" fmla="*/ 2147483647 h 188"/>
                <a:gd name="T116" fmla="*/ 2147483647 w 714"/>
                <a:gd name="T117" fmla="*/ 2147483647 h 188"/>
                <a:gd name="T118" fmla="*/ 2147483647 w 714"/>
                <a:gd name="T119" fmla="*/ 2147483647 h 188"/>
                <a:gd name="T120" fmla="*/ 2147483647 w 714"/>
                <a:gd name="T121" fmla="*/ 2147483647 h 1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4"/>
                <a:gd name="T184" fmla="*/ 0 h 188"/>
                <a:gd name="T185" fmla="*/ 714 w 714"/>
                <a:gd name="T186" fmla="*/ 188 h 1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4" h="188">
                  <a:moveTo>
                    <a:pt x="714" y="105"/>
                  </a:moveTo>
                  <a:lnTo>
                    <a:pt x="707" y="105"/>
                  </a:lnTo>
                  <a:lnTo>
                    <a:pt x="692" y="108"/>
                  </a:lnTo>
                  <a:lnTo>
                    <a:pt x="685" y="110"/>
                  </a:lnTo>
                  <a:lnTo>
                    <a:pt x="678" y="110"/>
                  </a:lnTo>
                  <a:lnTo>
                    <a:pt x="663" y="112"/>
                  </a:lnTo>
                  <a:lnTo>
                    <a:pt x="653" y="112"/>
                  </a:lnTo>
                  <a:lnTo>
                    <a:pt x="646" y="112"/>
                  </a:lnTo>
                  <a:lnTo>
                    <a:pt x="631" y="115"/>
                  </a:lnTo>
                  <a:lnTo>
                    <a:pt x="624" y="115"/>
                  </a:lnTo>
                  <a:lnTo>
                    <a:pt x="614" y="117"/>
                  </a:lnTo>
                  <a:lnTo>
                    <a:pt x="599" y="117"/>
                  </a:lnTo>
                  <a:lnTo>
                    <a:pt x="592" y="117"/>
                  </a:lnTo>
                  <a:lnTo>
                    <a:pt x="582" y="117"/>
                  </a:lnTo>
                  <a:lnTo>
                    <a:pt x="567" y="120"/>
                  </a:lnTo>
                  <a:lnTo>
                    <a:pt x="557" y="120"/>
                  </a:lnTo>
                  <a:lnTo>
                    <a:pt x="550" y="120"/>
                  </a:lnTo>
                  <a:lnTo>
                    <a:pt x="533" y="120"/>
                  </a:lnTo>
                  <a:lnTo>
                    <a:pt x="525" y="120"/>
                  </a:lnTo>
                  <a:lnTo>
                    <a:pt x="518" y="122"/>
                  </a:lnTo>
                  <a:lnTo>
                    <a:pt x="501" y="122"/>
                  </a:lnTo>
                  <a:lnTo>
                    <a:pt x="493" y="122"/>
                  </a:lnTo>
                  <a:lnTo>
                    <a:pt x="484" y="122"/>
                  </a:lnTo>
                  <a:lnTo>
                    <a:pt x="466" y="122"/>
                  </a:lnTo>
                  <a:lnTo>
                    <a:pt x="459" y="122"/>
                  </a:lnTo>
                  <a:lnTo>
                    <a:pt x="452" y="122"/>
                  </a:lnTo>
                  <a:lnTo>
                    <a:pt x="434" y="122"/>
                  </a:lnTo>
                  <a:lnTo>
                    <a:pt x="425" y="120"/>
                  </a:lnTo>
                  <a:lnTo>
                    <a:pt x="417" y="120"/>
                  </a:lnTo>
                  <a:lnTo>
                    <a:pt x="400" y="120"/>
                  </a:lnTo>
                  <a:lnTo>
                    <a:pt x="393" y="120"/>
                  </a:lnTo>
                  <a:lnTo>
                    <a:pt x="385" y="120"/>
                  </a:lnTo>
                  <a:lnTo>
                    <a:pt x="368" y="117"/>
                  </a:lnTo>
                  <a:lnTo>
                    <a:pt x="361" y="117"/>
                  </a:lnTo>
                  <a:lnTo>
                    <a:pt x="353" y="117"/>
                  </a:lnTo>
                  <a:lnTo>
                    <a:pt x="336" y="117"/>
                  </a:lnTo>
                  <a:lnTo>
                    <a:pt x="329" y="115"/>
                  </a:lnTo>
                  <a:lnTo>
                    <a:pt x="322" y="115"/>
                  </a:lnTo>
                  <a:lnTo>
                    <a:pt x="304" y="112"/>
                  </a:lnTo>
                  <a:lnTo>
                    <a:pt x="297" y="112"/>
                  </a:lnTo>
                  <a:lnTo>
                    <a:pt x="290" y="112"/>
                  </a:lnTo>
                  <a:lnTo>
                    <a:pt x="275" y="110"/>
                  </a:lnTo>
                  <a:lnTo>
                    <a:pt x="268" y="110"/>
                  </a:lnTo>
                  <a:lnTo>
                    <a:pt x="260" y="108"/>
                  </a:lnTo>
                  <a:lnTo>
                    <a:pt x="245" y="105"/>
                  </a:lnTo>
                  <a:lnTo>
                    <a:pt x="238" y="105"/>
                  </a:lnTo>
                  <a:lnTo>
                    <a:pt x="231" y="105"/>
                  </a:lnTo>
                  <a:lnTo>
                    <a:pt x="216" y="103"/>
                  </a:lnTo>
                  <a:lnTo>
                    <a:pt x="209" y="100"/>
                  </a:lnTo>
                  <a:lnTo>
                    <a:pt x="201" y="100"/>
                  </a:lnTo>
                  <a:lnTo>
                    <a:pt x="189" y="98"/>
                  </a:lnTo>
                  <a:lnTo>
                    <a:pt x="182" y="95"/>
                  </a:lnTo>
                  <a:lnTo>
                    <a:pt x="177" y="95"/>
                  </a:lnTo>
                  <a:lnTo>
                    <a:pt x="162" y="90"/>
                  </a:lnTo>
                  <a:lnTo>
                    <a:pt x="157" y="90"/>
                  </a:lnTo>
                  <a:lnTo>
                    <a:pt x="150" y="88"/>
                  </a:lnTo>
                  <a:lnTo>
                    <a:pt x="140" y="86"/>
                  </a:lnTo>
                  <a:lnTo>
                    <a:pt x="132" y="83"/>
                  </a:lnTo>
                  <a:lnTo>
                    <a:pt x="128" y="83"/>
                  </a:lnTo>
                  <a:lnTo>
                    <a:pt x="115" y="81"/>
                  </a:lnTo>
                  <a:lnTo>
                    <a:pt x="110" y="78"/>
                  </a:lnTo>
                  <a:lnTo>
                    <a:pt x="105" y="76"/>
                  </a:lnTo>
                  <a:lnTo>
                    <a:pt x="96" y="73"/>
                  </a:lnTo>
                  <a:lnTo>
                    <a:pt x="91" y="71"/>
                  </a:lnTo>
                  <a:lnTo>
                    <a:pt x="86" y="69"/>
                  </a:lnTo>
                  <a:lnTo>
                    <a:pt x="76" y="66"/>
                  </a:lnTo>
                  <a:lnTo>
                    <a:pt x="71" y="64"/>
                  </a:lnTo>
                  <a:lnTo>
                    <a:pt x="66" y="64"/>
                  </a:lnTo>
                  <a:lnTo>
                    <a:pt x="59" y="59"/>
                  </a:lnTo>
                  <a:lnTo>
                    <a:pt x="54" y="56"/>
                  </a:lnTo>
                  <a:lnTo>
                    <a:pt x="51" y="54"/>
                  </a:lnTo>
                  <a:lnTo>
                    <a:pt x="44" y="51"/>
                  </a:lnTo>
                  <a:lnTo>
                    <a:pt x="42" y="49"/>
                  </a:lnTo>
                  <a:lnTo>
                    <a:pt x="37" y="47"/>
                  </a:lnTo>
                  <a:lnTo>
                    <a:pt x="32" y="44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5" y="32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7" y="88"/>
                  </a:lnTo>
                  <a:lnTo>
                    <a:pt x="10" y="90"/>
                  </a:lnTo>
                  <a:lnTo>
                    <a:pt x="12" y="93"/>
                  </a:lnTo>
                  <a:lnTo>
                    <a:pt x="15" y="98"/>
                  </a:lnTo>
                  <a:lnTo>
                    <a:pt x="17" y="100"/>
                  </a:lnTo>
                  <a:lnTo>
                    <a:pt x="20" y="100"/>
                  </a:lnTo>
                  <a:lnTo>
                    <a:pt x="24" y="105"/>
                  </a:lnTo>
                  <a:lnTo>
                    <a:pt x="27" y="108"/>
                  </a:lnTo>
                  <a:lnTo>
                    <a:pt x="32" y="110"/>
                  </a:lnTo>
                  <a:lnTo>
                    <a:pt x="37" y="112"/>
                  </a:lnTo>
                  <a:lnTo>
                    <a:pt x="42" y="115"/>
                  </a:lnTo>
                  <a:lnTo>
                    <a:pt x="44" y="117"/>
                  </a:lnTo>
                  <a:lnTo>
                    <a:pt x="51" y="120"/>
                  </a:lnTo>
                  <a:lnTo>
                    <a:pt x="54" y="122"/>
                  </a:lnTo>
                  <a:lnTo>
                    <a:pt x="59" y="125"/>
                  </a:lnTo>
                  <a:lnTo>
                    <a:pt x="66" y="130"/>
                  </a:lnTo>
                  <a:lnTo>
                    <a:pt x="71" y="130"/>
                  </a:lnTo>
                  <a:lnTo>
                    <a:pt x="76" y="132"/>
                  </a:lnTo>
                  <a:lnTo>
                    <a:pt x="86" y="134"/>
                  </a:lnTo>
                  <a:lnTo>
                    <a:pt x="91" y="137"/>
                  </a:lnTo>
                  <a:lnTo>
                    <a:pt x="96" y="139"/>
                  </a:lnTo>
                  <a:lnTo>
                    <a:pt x="105" y="142"/>
                  </a:lnTo>
                  <a:lnTo>
                    <a:pt x="110" y="144"/>
                  </a:lnTo>
                  <a:lnTo>
                    <a:pt x="115" y="147"/>
                  </a:lnTo>
                  <a:lnTo>
                    <a:pt x="128" y="149"/>
                  </a:lnTo>
                  <a:lnTo>
                    <a:pt x="132" y="149"/>
                  </a:lnTo>
                  <a:lnTo>
                    <a:pt x="140" y="152"/>
                  </a:lnTo>
                  <a:lnTo>
                    <a:pt x="150" y="154"/>
                  </a:lnTo>
                  <a:lnTo>
                    <a:pt x="157" y="156"/>
                  </a:lnTo>
                  <a:lnTo>
                    <a:pt x="162" y="156"/>
                  </a:lnTo>
                  <a:lnTo>
                    <a:pt x="177" y="161"/>
                  </a:lnTo>
                  <a:lnTo>
                    <a:pt x="182" y="161"/>
                  </a:lnTo>
                  <a:lnTo>
                    <a:pt x="189" y="164"/>
                  </a:lnTo>
                  <a:lnTo>
                    <a:pt x="201" y="166"/>
                  </a:lnTo>
                  <a:lnTo>
                    <a:pt x="209" y="166"/>
                  </a:lnTo>
                  <a:lnTo>
                    <a:pt x="216" y="169"/>
                  </a:lnTo>
                  <a:lnTo>
                    <a:pt x="231" y="171"/>
                  </a:lnTo>
                  <a:lnTo>
                    <a:pt x="238" y="171"/>
                  </a:lnTo>
                  <a:lnTo>
                    <a:pt x="245" y="171"/>
                  </a:lnTo>
                  <a:lnTo>
                    <a:pt x="260" y="173"/>
                  </a:lnTo>
                  <a:lnTo>
                    <a:pt x="268" y="176"/>
                  </a:lnTo>
                  <a:lnTo>
                    <a:pt x="275" y="176"/>
                  </a:lnTo>
                  <a:lnTo>
                    <a:pt x="290" y="178"/>
                  </a:lnTo>
                  <a:lnTo>
                    <a:pt x="297" y="178"/>
                  </a:lnTo>
                  <a:lnTo>
                    <a:pt x="304" y="178"/>
                  </a:lnTo>
                  <a:lnTo>
                    <a:pt x="322" y="181"/>
                  </a:lnTo>
                  <a:lnTo>
                    <a:pt x="329" y="181"/>
                  </a:lnTo>
                  <a:lnTo>
                    <a:pt x="336" y="183"/>
                  </a:lnTo>
                  <a:lnTo>
                    <a:pt x="353" y="183"/>
                  </a:lnTo>
                  <a:lnTo>
                    <a:pt x="361" y="183"/>
                  </a:lnTo>
                  <a:lnTo>
                    <a:pt x="368" y="183"/>
                  </a:lnTo>
                  <a:lnTo>
                    <a:pt x="385" y="186"/>
                  </a:lnTo>
                  <a:lnTo>
                    <a:pt x="393" y="186"/>
                  </a:lnTo>
                  <a:lnTo>
                    <a:pt x="400" y="186"/>
                  </a:lnTo>
                  <a:lnTo>
                    <a:pt x="417" y="186"/>
                  </a:lnTo>
                  <a:lnTo>
                    <a:pt x="425" y="186"/>
                  </a:lnTo>
                  <a:lnTo>
                    <a:pt x="434" y="188"/>
                  </a:lnTo>
                  <a:lnTo>
                    <a:pt x="452" y="188"/>
                  </a:lnTo>
                  <a:lnTo>
                    <a:pt x="459" y="188"/>
                  </a:lnTo>
                  <a:lnTo>
                    <a:pt x="466" y="188"/>
                  </a:lnTo>
                  <a:lnTo>
                    <a:pt x="484" y="188"/>
                  </a:lnTo>
                  <a:lnTo>
                    <a:pt x="493" y="188"/>
                  </a:lnTo>
                  <a:lnTo>
                    <a:pt x="501" y="188"/>
                  </a:lnTo>
                  <a:lnTo>
                    <a:pt x="518" y="188"/>
                  </a:lnTo>
                  <a:lnTo>
                    <a:pt x="525" y="186"/>
                  </a:lnTo>
                  <a:lnTo>
                    <a:pt x="533" y="186"/>
                  </a:lnTo>
                  <a:lnTo>
                    <a:pt x="550" y="186"/>
                  </a:lnTo>
                  <a:lnTo>
                    <a:pt x="557" y="186"/>
                  </a:lnTo>
                  <a:lnTo>
                    <a:pt x="567" y="186"/>
                  </a:lnTo>
                  <a:lnTo>
                    <a:pt x="582" y="183"/>
                  </a:lnTo>
                  <a:lnTo>
                    <a:pt x="592" y="183"/>
                  </a:lnTo>
                  <a:lnTo>
                    <a:pt x="599" y="183"/>
                  </a:lnTo>
                  <a:lnTo>
                    <a:pt x="614" y="183"/>
                  </a:lnTo>
                  <a:lnTo>
                    <a:pt x="624" y="181"/>
                  </a:lnTo>
                  <a:lnTo>
                    <a:pt x="631" y="181"/>
                  </a:lnTo>
                  <a:lnTo>
                    <a:pt x="646" y="178"/>
                  </a:lnTo>
                  <a:lnTo>
                    <a:pt x="653" y="178"/>
                  </a:lnTo>
                  <a:lnTo>
                    <a:pt x="663" y="178"/>
                  </a:lnTo>
                  <a:lnTo>
                    <a:pt x="678" y="176"/>
                  </a:lnTo>
                  <a:lnTo>
                    <a:pt x="685" y="176"/>
                  </a:lnTo>
                  <a:lnTo>
                    <a:pt x="692" y="173"/>
                  </a:lnTo>
                  <a:lnTo>
                    <a:pt x="707" y="171"/>
                  </a:lnTo>
                  <a:lnTo>
                    <a:pt x="714" y="171"/>
                  </a:lnTo>
                  <a:lnTo>
                    <a:pt x="714" y="105"/>
                  </a:lnTo>
                  <a:close/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CCCC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894013" y="3625850"/>
              <a:ext cx="1352550" cy="935038"/>
            </a:xfrm>
            <a:custGeom>
              <a:avLst/>
              <a:gdLst>
                <a:gd name="T0" fmla="*/ 2147483647 w 714"/>
                <a:gd name="T1" fmla="*/ 2147483647 h 247"/>
                <a:gd name="T2" fmla="*/ 2147483647 w 714"/>
                <a:gd name="T3" fmla="*/ 2147483647 h 247"/>
                <a:gd name="T4" fmla="*/ 2147483647 w 714"/>
                <a:gd name="T5" fmla="*/ 2147483647 h 247"/>
                <a:gd name="T6" fmla="*/ 2147483647 w 714"/>
                <a:gd name="T7" fmla="*/ 2147483647 h 247"/>
                <a:gd name="T8" fmla="*/ 2147483647 w 714"/>
                <a:gd name="T9" fmla="*/ 2147483647 h 247"/>
                <a:gd name="T10" fmla="*/ 2147483647 w 714"/>
                <a:gd name="T11" fmla="*/ 2147483647 h 247"/>
                <a:gd name="T12" fmla="*/ 2147483647 w 714"/>
                <a:gd name="T13" fmla="*/ 2147483647 h 247"/>
                <a:gd name="T14" fmla="*/ 2147483647 w 714"/>
                <a:gd name="T15" fmla="*/ 2147483647 h 247"/>
                <a:gd name="T16" fmla="*/ 2147483647 w 714"/>
                <a:gd name="T17" fmla="*/ 2147483647 h 247"/>
                <a:gd name="T18" fmla="*/ 2147483647 w 714"/>
                <a:gd name="T19" fmla="*/ 2147483647 h 247"/>
                <a:gd name="T20" fmla="*/ 2147483647 w 714"/>
                <a:gd name="T21" fmla="*/ 2147483647 h 247"/>
                <a:gd name="T22" fmla="*/ 2147483647 w 714"/>
                <a:gd name="T23" fmla="*/ 2147483647 h 247"/>
                <a:gd name="T24" fmla="*/ 2147483647 w 714"/>
                <a:gd name="T25" fmla="*/ 2147483647 h 247"/>
                <a:gd name="T26" fmla="*/ 2147483647 w 714"/>
                <a:gd name="T27" fmla="*/ 2147483647 h 247"/>
                <a:gd name="T28" fmla="*/ 2147483647 w 714"/>
                <a:gd name="T29" fmla="*/ 2147483647 h 247"/>
                <a:gd name="T30" fmla="*/ 2147483647 w 714"/>
                <a:gd name="T31" fmla="*/ 2147483647 h 247"/>
                <a:gd name="T32" fmla="*/ 2147483647 w 714"/>
                <a:gd name="T33" fmla="*/ 2147483647 h 247"/>
                <a:gd name="T34" fmla="*/ 2147483647 w 714"/>
                <a:gd name="T35" fmla="*/ 2147483647 h 247"/>
                <a:gd name="T36" fmla="*/ 2147483647 w 714"/>
                <a:gd name="T37" fmla="*/ 2147483647 h 247"/>
                <a:gd name="T38" fmla="*/ 2147483647 w 714"/>
                <a:gd name="T39" fmla="*/ 2147483647 h 247"/>
                <a:gd name="T40" fmla="*/ 2147483647 w 714"/>
                <a:gd name="T41" fmla="*/ 2147483647 h 247"/>
                <a:gd name="T42" fmla="*/ 2147483647 w 714"/>
                <a:gd name="T43" fmla="*/ 2147483647 h 247"/>
                <a:gd name="T44" fmla="*/ 2147483647 w 714"/>
                <a:gd name="T45" fmla="*/ 2147483647 h 247"/>
                <a:gd name="T46" fmla="*/ 2147483647 w 714"/>
                <a:gd name="T47" fmla="*/ 2147483647 h 247"/>
                <a:gd name="T48" fmla="*/ 2147483647 w 714"/>
                <a:gd name="T49" fmla="*/ 2147483647 h 247"/>
                <a:gd name="T50" fmla="*/ 2147483647 w 714"/>
                <a:gd name="T51" fmla="*/ 2147483647 h 247"/>
                <a:gd name="T52" fmla="*/ 2147483647 w 714"/>
                <a:gd name="T53" fmla="*/ 2147483647 h 247"/>
                <a:gd name="T54" fmla="*/ 2147483647 w 714"/>
                <a:gd name="T55" fmla="*/ 2147483647 h 247"/>
                <a:gd name="T56" fmla="*/ 0 w 714"/>
                <a:gd name="T57" fmla="*/ 2147483647 h 247"/>
                <a:gd name="T58" fmla="*/ 0 w 714"/>
                <a:gd name="T59" fmla="*/ 2147483647 h 247"/>
                <a:gd name="T60" fmla="*/ 0 w 714"/>
                <a:gd name="T61" fmla="*/ 2147483647 h 247"/>
                <a:gd name="T62" fmla="*/ 2147483647 w 714"/>
                <a:gd name="T63" fmla="*/ 2147483647 h 247"/>
                <a:gd name="T64" fmla="*/ 2147483647 w 714"/>
                <a:gd name="T65" fmla="*/ 2147483647 h 247"/>
                <a:gd name="T66" fmla="*/ 2147483647 w 714"/>
                <a:gd name="T67" fmla="*/ 2147483647 h 247"/>
                <a:gd name="T68" fmla="*/ 2147483647 w 714"/>
                <a:gd name="T69" fmla="*/ 2147483647 h 247"/>
                <a:gd name="T70" fmla="*/ 2147483647 w 714"/>
                <a:gd name="T71" fmla="*/ 2147483647 h 247"/>
                <a:gd name="T72" fmla="*/ 2147483647 w 714"/>
                <a:gd name="T73" fmla="*/ 2147483647 h 247"/>
                <a:gd name="T74" fmla="*/ 2147483647 w 714"/>
                <a:gd name="T75" fmla="*/ 2147483647 h 247"/>
                <a:gd name="T76" fmla="*/ 2147483647 w 714"/>
                <a:gd name="T77" fmla="*/ 2147483647 h 247"/>
                <a:gd name="T78" fmla="*/ 2147483647 w 714"/>
                <a:gd name="T79" fmla="*/ 2147483647 h 247"/>
                <a:gd name="T80" fmla="*/ 2147483647 w 714"/>
                <a:gd name="T81" fmla="*/ 2147483647 h 247"/>
                <a:gd name="T82" fmla="*/ 2147483647 w 714"/>
                <a:gd name="T83" fmla="*/ 2147483647 h 247"/>
                <a:gd name="T84" fmla="*/ 2147483647 w 714"/>
                <a:gd name="T85" fmla="*/ 2147483647 h 247"/>
                <a:gd name="T86" fmla="*/ 2147483647 w 714"/>
                <a:gd name="T87" fmla="*/ 2147483647 h 247"/>
                <a:gd name="T88" fmla="*/ 2147483647 w 714"/>
                <a:gd name="T89" fmla="*/ 2147483647 h 247"/>
                <a:gd name="T90" fmla="*/ 2147483647 w 714"/>
                <a:gd name="T91" fmla="*/ 2147483647 h 247"/>
                <a:gd name="T92" fmla="*/ 2147483647 w 714"/>
                <a:gd name="T93" fmla="*/ 2147483647 h 247"/>
                <a:gd name="T94" fmla="*/ 2147483647 w 714"/>
                <a:gd name="T95" fmla="*/ 2147483647 h 247"/>
                <a:gd name="T96" fmla="*/ 2147483647 w 714"/>
                <a:gd name="T97" fmla="*/ 2147483647 h 247"/>
                <a:gd name="T98" fmla="*/ 2147483647 w 714"/>
                <a:gd name="T99" fmla="*/ 2147483647 h 247"/>
                <a:gd name="T100" fmla="*/ 2147483647 w 714"/>
                <a:gd name="T101" fmla="*/ 0 h 247"/>
                <a:gd name="T102" fmla="*/ 2147483647 w 714"/>
                <a:gd name="T103" fmla="*/ 0 h 247"/>
                <a:gd name="T104" fmla="*/ 2147483647 w 714"/>
                <a:gd name="T105" fmla="*/ 0 h 247"/>
                <a:gd name="T106" fmla="*/ 2147483647 w 714"/>
                <a:gd name="T107" fmla="*/ 0 h 247"/>
                <a:gd name="T108" fmla="*/ 2147483647 w 714"/>
                <a:gd name="T109" fmla="*/ 0 h 247"/>
                <a:gd name="T110" fmla="*/ 2147483647 w 714"/>
                <a:gd name="T111" fmla="*/ 2147483647 h 247"/>
                <a:gd name="T112" fmla="*/ 2147483647 w 714"/>
                <a:gd name="T113" fmla="*/ 2147483647 h 247"/>
                <a:gd name="T114" fmla="*/ 2147483647 w 714"/>
                <a:gd name="T115" fmla="*/ 2147483647 h 247"/>
                <a:gd name="T116" fmla="*/ 2147483647 w 714"/>
                <a:gd name="T117" fmla="*/ 2147483647 h 247"/>
                <a:gd name="T118" fmla="*/ 2147483647 w 714"/>
                <a:gd name="T119" fmla="*/ 2147483647 h 247"/>
                <a:gd name="T120" fmla="*/ 2147483647 w 714"/>
                <a:gd name="T121" fmla="*/ 2147483647 h 2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4"/>
                <a:gd name="T184" fmla="*/ 0 h 247"/>
                <a:gd name="T185" fmla="*/ 714 w 714"/>
                <a:gd name="T186" fmla="*/ 247 h 2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4" h="247">
                  <a:moveTo>
                    <a:pt x="714" y="230"/>
                  </a:moveTo>
                  <a:lnTo>
                    <a:pt x="707" y="230"/>
                  </a:lnTo>
                  <a:lnTo>
                    <a:pt x="692" y="232"/>
                  </a:lnTo>
                  <a:lnTo>
                    <a:pt x="685" y="234"/>
                  </a:lnTo>
                  <a:lnTo>
                    <a:pt x="678" y="234"/>
                  </a:lnTo>
                  <a:lnTo>
                    <a:pt x="663" y="237"/>
                  </a:lnTo>
                  <a:lnTo>
                    <a:pt x="653" y="237"/>
                  </a:lnTo>
                  <a:lnTo>
                    <a:pt x="646" y="237"/>
                  </a:lnTo>
                  <a:lnTo>
                    <a:pt x="631" y="239"/>
                  </a:lnTo>
                  <a:lnTo>
                    <a:pt x="624" y="239"/>
                  </a:lnTo>
                  <a:lnTo>
                    <a:pt x="614" y="242"/>
                  </a:lnTo>
                  <a:lnTo>
                    <a:pt x="599" y="242"/>
                  </a:lnTo>
                  <a:lnTo>
                    <a:pt x="592" y="242"/>
                  </a:lnTo>
                  <a:lnTo>
                    <a:pt x="582" y="242"/>
                  </a:lnTo>
                  <a:lnTo>
                    <a:pt x="567" y="244"/>
                  </a:lnTo>
                  <a:lnTo>
                    <a:pt x="557" y="244"/>
                  </a:lnTo>
                  <a:lnTo>
                    <a:pt x="550" y="244"/>
                  </a:lnTo>
                  <a:lnTo>
                    <a:pt x="533" y="244"/>
                  </a:lnTo>
                  <a:lnTo>
                    <a:pt x="525" y="244"/>
                  </a:lnTo>
                  <a:lnTo>
                    <a:pt x="518" y="247"/>
                  </a:lnTo>
                  <a:lnTo>
                    <a:pt x="501" y="247"/>
                  </a:lnTo>
                  <a:lnTo>
                    <a:pt x="493" y="247"/>
                  </a:lnTo>
                  <a:lnTo>
                    <a:pt x="484" y="247"/>
                  </a:lnTo>
                  <a:lnTo>
                    <a:pt x="466" y="247"/>
                  </a:lnTo>
                  <a:lnTo>
                    <a:pt x="459" y="247"/>
                  </a:lnTo>
                  <a:lnTo>
                    <a:pt x="452" y="247"/>
                  </a:lnTo>
                  <a:lnTo>
                    <a:pt x="434" y="247"/>
                  </a:lnTo>
                  <a:lnTo>
                    <a:pt x="425" y="244"/>
                  </a:lnTo>
                  <a:lnTo>
                    <a:pt x="417" y="244"/>
                  </a:lnTo>
                  <a:lnTo>
                    <a:pt x="400" y="244"/>
                  </a:lnTo>
                  <a:lnTo>
                    <a:pt x="393" y="244"/>
                  </a:lnTo>
                  <a:lnTo>
                    <a:pt x="385" y="244"/>
                  </a:lnTo>
                  <a:lnTo>
                    <a:pt x="368" y="242"/>
                  </a:lnTo>
                  <a:lnTo>
                    <a:pt x="361" y="242"/>
                  </a:lnTo>
                  <a:lnTo>
                    <a:pt x="353" y="242"/>
                  </a:lnTo>
                  <a:lnTo>
                    <a:pt x="336" y="242"/>
                  </a:lnTo>
                  <a:lnTo>
                    <a:pt x="329" y="239"/>
                  </a:lnTo>
                  <a:lnTo>
                    <a:pt x="322" y="239"/>
                  </a:lnTo>
                  <a:lnTo>
                    <a:pt x="304" y="237"/>
                  </a:lnTo>
                  <a:lnTo>
                    <a:pt x="297" y="237"/>
                  </a:lnTo>
                  <a:lnTo>
                    <a:pt x="290" y="237"/>
                  </a:lnTo>
                  <a:lnTo>
                    <a:pt x="275" y="234"/>
                  </a:lnTo>
                  <a:lnTo>
                    <a:pt x="268" y="234"/>
                  </a:lnTo>
                  <a:lnTo>
                    <a:pt x="260" y="232"/>
                  </a:lnTo>
                  <a:lnTo>
                    <a:pt x="245" y="230"/>
                  </a:lnTo>
                  <a:lnTo>
                    <a:pt x="238" y="230"/>
                  </a:lnTo>
                  <a:lnTo>
                    <a:pt x="231" y="230"/>
                  </a:lnTo>
                  <a:lnTo>
                    <a:pt x="216" y="227"/>
                  </a:lnTo>
                  <a:lnTo>
                    <a:pt x="209" y="225"/>
                  </a:lnTo>
                  <a:lnTo>
                    <a:pt x="201" y="225"/>
                  </a:lnTo>
                  <a:lnTo>
                    <a:pt x="189" y="222"/>
                  </a:lnTo>
                  <a:lnTo>
                    <a:pt x="182" y="220"/>
                  </a:lnTo>
                  <a:lnTo>
                    <a:pt x="177" y="217"/>
                  </a:lnTo>
                  <a:lnTo>
                    <a:pt x="162" y="215"/>
                  </a:lnTo>
                  <a:lnTo>
                    <a:pt x="157" y="215"/>
                  </a:lnTo>
                  <a:lnTo>
                    <a:pt x="150" y="212"/>
                  </a:lnTo>
                  <a:lnTo>
                    <a:pt x="140" y="210"/>
                  </a:lnTo>
                  <a:lnTo>
                    <a:pt x="132" y="208"/>
                  </a:lnTo>
                  <a:lnTo>
                    <a:pt x="128" y="208"/>
                  </a:lnTo>
                  <a:lnTo>
                    <a:pt x="115" y="203"/>
                  </a:lnTo>
                  <a:lnTo>
                    <a:pt x="110" y="203"/>
                  </a:lnTo>
                  <a:lnTo>
                    <a:pt x="105" y="200"/>
                  </a:lnTo>
                  <a:lnTo>
                    <a:pt x="96" y="198"/>
                  </a:lnTo>
                  <a:lnTo>
                    <a:pt x="91" y="195"/>
                  </a:lnTo>
                  <a:lnTo>
                    <a:pt x="86" y="193"/>
                  </a:lnTo>
                  <a:lnTo>
                    <a:pt x="76" y="191"/>
                  </a:lnTo>
                  <a:lnTo>
                    <a:pt x="71" y="188"/>
                  </a:lnTo>
                  <a:lnTo>
                    <a:pt x="66" y="186"/>
                  </a:lnTo>
                  <a:lnTo>
                    <a:pt x="59" y="183"/>
                  </a:lnTo>
                  <a:lnTo>
                    <a:pt x="54" y="181"/>
                  </a:lnTo>
                  <a:lnTo>
                    <a:pt x="51" y="178"/>
                  </a:lnTo>
                  <a:lnTo>
                    <a:pt x="44" y="176"/>
                  </a:lnTo>
                  <a:lnTo>
                    <a:pt x="42" y="173"/>
                  </a:lnTo>
                  <a:lnTo>
                    <a:pt x="37" y="171"/>
                  </a:lnTo>
                  <a:lnTo>
                    <a:pt x="32" y="166"/>
                  </a:lnTo>
                  <a:lnTo>
                    <a:pt x="27" y="166"/>
                  </a:lnTo>
                  <a:lnTo>
                    <a:pt x="24" y="164"/>
                  </a:lnTo>
                  <a:lnTo>
                    <a:pt x="20" y="159"/>
                  </a:lnTo>
                  <a:lnTo>
                    <a:pt x="17" y="156"/>
                  </a:lnTo>
                  <a:lnTo>
                    <a:pt x="15" y="154"/>
                  </a:lnTo>
                  <a:lnTo>
                    <a:pt x="12" y="151"/>
                  </a:lnTo>
                  <a:lnTo>
                    <a:pt x="10" y="149"/>
                  </a:lnTo>
                  <a:lnTo>
                    <a:pt x="7" y="147"/>
                  </a:lnTo>
                  <a:lnTo>
                    <a:pt x="5" y="142"/>
                  </a:lnTo>
                  <a:lnTo>
                    <a:pt x="5" y="139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2" y="108"/>
                  </a:lnTo>
                  <a:lnTo>
                    <a:pt x="5" y="105"/>
                  </a:lnTo>
                  <a:lnTo>
                    <a:pt x="5" y="103"/>
                  </a:lnTo>
                  <a:lnTo>
                    <a:pt x="7" y="100"/>
                  </a:lnTo>
                  <a:lnTo>
                    <a:pt x="10" y="98"/>
                  </a:lnTo>
                  <a:lnTo>
                    <a:pt x="12" y="95"/>
                  </a:lnTo>
                  <a:lnTo>
                    <a:pt x="15" y="90"/>
                  </a:lnTo>
                  <a:lnTo>
                    <a:pt x="17" y="88"/>
                  </a:lnTo>
                  <a:lnTo>
                    <a:pt x="20" y="86"/>
                  </a:lnTo>
                  <a:lnTo>
                    <a:pt x="24" y="83"/>
                  </a:lnTo>
                  <a:lnTo>
                    <a:pt x="27" y="81"/>
                  </a:lnTo>
                  <a:lnTo>
                    <a:pt x="32" y="78"/>
                  </a:lnTo>
                  <a:lnTo>
                    <a:pt x="37" y="76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51" y="66"/>
                  </a:lnTo>
                  <a:lnTo>
                    <a:pt x="54" y="66"/>
                  </a:lnTo>
                  <a:lnTo>
                    <a:pt x="59" y="64"/>
                  </a:lnTo>
                  <a:lnTo>
                    <a:pt x="66" y="59"/>
                  </a:lnTo>
                  <a:lnTo>
                    <a:pt x="71" y="56"/>
                  </a:lnTo>
                  <a:lnTo>
                    <a:pt x="76" y="56"/>
                  </a:lnTo>
                  <a:lnTo>
                    <a:pt x="86" y="51"/>
                  </a:lnTo>
                  <a:lnTo>
                    <a:pt x="91" y="51"/>
                  </a:lnTo>
                  <a:lnTo>
                    <a:pt x="96" y="49"/>
                  </a:lnTo>
                  <a:lnTo>
                    <a:pt x="105" y="44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28" y="39"/>
                  </a:lnTo>
                  <a:lnTo>
                    <a:pt x="132" y="37"/>
                  </a:lnTo>
                  <a:lnTo>
                    <a:pt x="140" y="37"/>
                  </a:lnTo>
                  <a:lnTo>
                    <a:pt x="150" y="32"/>
                  </a:lnTo>
                  <a:lnTo>
                    <a:pt x="157" y="32"/>
                  </a:lnTo>
                  <a:lnTo>
                    <a:pt x="162" y="29"/>
                  </a:lnTo>
                  <a:lnTo>
                    <a:pt x="177" y="27"/>
                  </a:lnTo>
                  <a:lnTo>
                    <a:pt x="182" y="25"/>
                  </a:lnTo>
                  <a:lnTo>
                    <a:pt x="189" y="25"/>
                  </a:lnTo>
                  <a:lnTo>
                    <a:pt x="201" y="22"/>
                  </a:lnTo>
                  <a:lnTo>
                    <a:pt x="209" y="20"/>
                  </a:lnTo>
                  <a:lnTo>
                    <a:pt x="216" y="20"/>
                  </a:lnTo>
                  <a:lnTo>
                    <a:pt x="231" y="17"/>
                  </a:lnTo>
                  <a:lnTo>
                    <a:pt x="238" y="17"/>
                  </a:lnTo>
                  <a:lnTo>
                    <a:pt x="245" y="15"/>
                  </a:lnTo>
                  <a:lnTo>
                    <a:pt x="260" y="12"/>
                  </a:lnTo>
                  <a:lnTo>
                    <a:pt x="268" y="12"/>
                  </a:lnTo>
                  <a:lnTo>
                    <a:pt x="275" y="10"/>
                  </a:lnTo>
                  <a:lnTo>
                    <a:pt x="290" y="10"/>
                  </a:lnTo>
                  <a:lnTo>
                    <a:pt x="297" y="7"/>
                  </a:lnTo>
                  <a:lnTo>
                    <a:pt x="304" y="7"/>
                  </a:lnTo>
                  <a:lnTo>
                    <a:pt x="322" y="7"/>
                  </a:lnTo>
                  <a:lnTo>
                    <a:pt x="329" y="5"/>
                  </a:lnTo>
                  <a:lnTo>
                    <a:pt x="336" y="5"/>
                  </a:lnTo>
                  <a:lnTo>
                    <a:pt x="353" y="3"/>
                  </a:lnTo>
                  <a:lnTo>
                    <a:pt x="361" y="3"/>
                  </a:lnTo>
                  <a:lnTo>
                    <a:pt x="368" y="3"/>
                  </a:lnTo>
                  <a:lnTo>
                    <a:pt x="385" y="3"/>
                  </a:lnTo>
                  <a:lnTo>
                    <a:pt x="393" y="3"/>
                  </a:lnTo>
                  <a:lnTo>
                    <a:pt x="400" y="0"/>
                  </a:lnTo>
                  <a:lnTo>
                    <a:pt x="417" y="0"/>
                  </a:lnTo>
                  <a:lnTo>
                    <a:pt x="425" y="0"/>
                  </a:lnTo>
                  <a:lnTo>
                    <a:pt x="434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84" y="0"/>
                  </a:lnTo>
                  <a:lnTo>
                    <a:pt x="493" y="0"/>
                  </a:lnTo>
                  <a:lnTo>
                    <a:pt x="501" y="0"/>
                  </a:lnTo>
                  <a:lnTo>
                    <a:pt x="518" y="0"/>
                  </a:lnTo>
                  <a:lnTo>
                    <a:pt x="525" y="0"/>
                  </a:lnTo>
                  <a:lnTo>
                    <a:pt x="533" y="0"/>
                  </a:lnTo>
                  <a:lnTo>
                    <a:pt x="550" y="0"/>
                  </a:lnTo>
                  <a:lnTo>
                    <a:pt x="557" y="3"/>
                  </a:lnTo>
                  <a:lnTo>
                    <a:pt x="567" y="3"/>
                  </a:lnTo>
                  <a:lnTo>
                    <a:pt x="582" y="3"/>
                  </a:lnTo>
                  <a:lnTo>
                    <a:pt x="592" y="3"/>
                  </a:lnTo>
                  <a:lnTo>
                    <a:pt x="599" y="3"/>
                  </a:lnTo>
                  <a:lnTo>
                    <a:pt x="614" y="5"/>
                  </a:lnTo>
                  <a:lnTo>
                    <a:pt x="624" y="5"/>
                  </a:lnTo>
                  <a:lnTo>
                    <a:pt x="631" y="7"/>
                  </a:lnTo>
                  <a:lnTo>
                    <a:pt x="646" y="7"/>
                  </a:lnTo>
                  <a:lnTo>
                    <a:pt x="653" y="7"/>
                  </a:lnTo>
                  <a:lnTo>
                    <a:pt x="663" y="10"/>
                  </a:lnTo>
                  <a:lnTo>
                    <a:pt x="678" y="10"/>
                  </a:lnTo>
                  <a:lnTo>
                    <a:pt x="685" y="12"/>
                  </a:lnTo>
                  <a:lnTo>
                    <a:pt x="692" y="12"/>
                  </a:lnTo>
                  <a:lnTo>
                    <a:pt x="707" y="15"/>
                  </a:lnTo>
                  <a:lnTo>
                    <a:pt x="714" y="17"/>
                  </a:lnTo>
                  <a:lnTo>
                    <a:pt x="476" y="122"/>
                  </a:lnTo>
                  <a:lnTo>
                    <a:pt x="714" y="230"/>
                  </a:lnTo>
                  <a:close/>
                </a:path>
              </a:pathLst>
            </a:custGeom>
            <a:gradFill rotWithShape="0">
              <a:gsLst>
                <a:gs pos="0">
                  <a:srgbClr val="CCCCCC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189413" y="5329238"/>
              <a:ext cx="120650" cy="280987"/>
            </a:xfrm>
            <a:custGeom>
              <a:avLst/>
              <a:gdLst>
                <a:gd name="T0" fmla="*/ 0 w 64"/>
                <a:gd name="T1" fmla="*/ 2147483647 h 74"/>
                <a:gd name="T2" fmla="*/ 2147483647 w 64"/>
                <a:gd name="T3" fmla="*/ 0 h 74"/>
                <a:gd name="T4" fmla="*/ 2147483647 w 64"/>
                <a:gd name="T5" fmla="*/ 2147483647 h 74"/>
                <a:gd name="T6" fmla="*/ 0 w 64"/>
                <a:gd name="T7" fmla="*/ 2147483647 h 74"/>
                <a:gd name="T8" fmla="*/ 0 w 64"/>
                <a:gd name="T9" fmla="*/ 21474836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74"/>
                <a:gd name="T17" fmla="*/ 64 w 6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74">
                  <a:moveTo>
                    <a:pt x="0" y="47"/>
                  </a:moveTo>
                  <a:lnTo>
                    <a:pt x="64" y="0"/>
                  </a:lnTo>
                  <a:lnTo>
                    <a:pt x="64" y="27"/>
                  </a:lnTo>
                  <a:lnTo>
                    <a:pt x="0" y="7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506913" y="5465763"/>
              <a:ext cx="130175" cy="246062"/>
            </a:xfrm>
            <a:custGeom>
              <a:avLst/>
              <a:gdLst>
                <a:gd name="T0" fmla="*/ 2147483647 w 69"/>
                <a:gd name="T1" fmla="*/ 0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2147483647 w 69"/>
                <a:gd name="T29" fmla="*/ 2147483647 h 65"/>
                <a:gd name="T30" fmla="*/ 0 w 69"/>
                <a:gd name="T31" fmla="*/ 2147483647 h 65"/>
                <a:gd name="T32" fmla="*/ 0 w 69"/>
                <a:gd name="T33" fmla="*/ 2147483647 h 65"/>
                <a:gd name="T34" fmla="*/ 2147483647 w 69"/>
                <a:gd name="T35" fmla="*/ 2147483647 h 65"/>
                <a:gd name="T36" fmla="*/ 2147483647 w 69"/>
                <a:gd name="T37" fmla="*/ 2147483647 h 65"/>
                <a:gd name="T38" fmla="*/ 2147483647 w 69"/>
                <a:gd name="T39" fmla="*/ 2147483647 h 65"/>
                <a:gd name="T40" fmla="*/ 2147483647 w 69"/>
                <a:gd name="T41" fmla="*/ 2147483647 h 65"/>
                <a:gd name="T42" fmla="*/ 2147483647 w 69"/>
                <a:gd name="T43" fmla="*/ 2147483647 h 65"/>
                <a:gd name="T44" fmla="*/ 2147483647 w 69"/>
                <a:gd name="T45" fmla="*/ 2147483647 h 65"/>
                <a:gd name="T46" fmla="*/ 2147483647 w 69"/>
                <a:gd name="T47" fmla="*/ 2147483647 h 65"/>
                <a:gd name="T48" fmla="*/ 2147483647 w 69"/>
                <a:gd name="T49" fmla="*/ 2147483647 h 65"/>
                <a:gd name="T50" fmla="*/ 2147483647 w 69"/>
                <a:gd name="T51" fmla="*/ 2147483647 h 65"/>
                <a:gd name="T52" fmla="*/ 2147483647 w 69"/>
                <a:gd name="T53" fmla="*/ 2147483647 h 65"/>
                <a:gd name="T54" fmla="*/ 2147483647 w 69"/>
                <a:gd name="T55" fmla="*/ 2147483647 h 65"/>
                <a:gd name="T56" fmla="*/ 2147483647 w 69"/>
                <a:gd name="T57" fmla="*/ 2147483647 h 65"/>
                <a:gd name="T58" fmla="*/ 2147483647 w 69"/>
                <a:gd name="T59" fmla="*/ 2147483647 h 65"/>
                <a:gd name="T60" fmla="*/ 2147483647 w 69"/>
                <a:gd name="T61" fmla="*/ 2147483647 h 65"/>
                <a:gd name="T62" fmla="*/ 2147483647 w 69"/>
                <a:gd name="T63" fmla="*/ 2147483647 h 65"/>
                <a:gd name="T64" fmla="*/ 2147483647 w 69"/>
                <a:gd name="T65" fmla="*/ 0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5"/>
                <a:gd name="T101" fmla="*/ 69 w 69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5">
                  <a:moveTo>
                    <a:pt x="69" y="0"/>
                  </a:moveTo>
                  <a:lnTo>
                    <a:pt x="69" y="3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64" y="13"/>
                  </a:lnTo>
                  <a:lnTo>
                    <a:pt x="59" y="15"/>
                  </a:lnTo>
                  <a:lnTo>
                    <a:pt x="57" y="18"/>
                  </a:lnTo>
                  <a:lnTo>
                    <a:pt x="54" y="20"/>
                  </a:lnTo>
                  <a:lnTo>
                    <a:pt x="47" y="22"/>
                  </a:lnTo>
                  <a:lnTo>
                    <a:pt x="42" y="25"/>
                  </a:lnTo>
                  <a:lnTo>
                    <a:pt x="37" y="27"/>
                  </a:lnTo>
                  <a:lnTo>
                    <a:pt x="29" y="30"/>
                  </a:lnTo>
                  <a:lnTo>
                    <a:pt x="25" y="32"/>
                  </a:lnTo>
                  <a:lnTo>
                    <a:pt x="17" y="35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7" y="65"/>
                  </a:lnTo>
                  <a:lnTo>
                    <a:pt x="17" y="62"/>
                  </a:lnTo>
                  <a:lnTo>
                    <a:pt x="25" y="60"/>
                  </a:lnTo>
                  <a:lnTo>
                    <a:pt x="29" y="57"/>
                  </a:lnTo>
                  <a:lnTo>
                    <a:pt x="37" y="55"/>
                  </a:lnTo>
                  <a:lnTo>
                    <a:pt x="42" y="52"/>
                  </a:lnTo>
                  <a:lnTo>
                    <a:pt x="47" y="50"/>
                  </a:lnTo>
                  <a:lnTo>
                    <a:pt x="54" y="47"/>
                  </a:lnTo>
                  <a:lnTo>
                    <a:pt x="57" y="45"/>
                  </a:lnTo>
                  <a:lnTo>
                    <a:pt x="59" y="42"/>
                  </a:lnTo>
                  <a:lnTo>
                    <a:pt x="64" y="40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9" y="30"/>
                  </a:lnTo>
                  <a:lnTo>
                    <a:pt x="69" y="2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271963" y="5476875"/>
              <a:ext cx="234950" cy="242888"/>
            </a:xfrm>
            <a:custGeom>
              <a:avLst/>
              <a:gdLst>
                <a:gd name="T0" fmla="*/ 0 w 124"/>
                <a:gd name="T1" fmla="*/ 0 h 64"/>
                <a:gd name="T2" fmla="*/ 2147483647 w 124"/>
                <a:gd name="T3" fmla="*/ 2147483647 h 64"/>
                <a:gd name="T4" fmla="*/ 2147483647 w 124"/>
                <a:gd name="T5" fmla="*/ 2147483647 h 64"/>
                <a:gd name="T6" fmla="*/ 0 w 124"/>
                <a:gd name="T7" fmla="*/ 2147483647 h 64"/>
                <a:gd name="T8" fmla="*/ 0 w 12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64"/>
                <a:gd name="T17" fmla="*/ 124 w 124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64">
                  <a:moveTo>
                    <a:pt x="0" y="0"/>
                  </a:moveTo>
                  <a:lnTo>
                    <a:pt x="124" y="37"/>
                  </a:lnTo>
                  <a:lnTo>
                    <a:pt x="124" y="64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271963" y="5295900"/>
              <a:ext cx="365125" cy="322263"/>
            </a:xfrm>
            <a:custGeom>
              <a:avLst/>
              <a:gdLst>
                <a:gd name="T0" fmla="*/ 2147483647 w 193"/>
                <a:gd name="T1" fmla="*/ 0 h 85"/>
                <a:gd name="T2" fmla="*/ 2147483647 w 193"/>
                <a:gd name="T3" fmla="*/ 0 h 85"/>
                <a:gd name="T4" fmla="*/ 2147483647 w 193"/>
                <a:gd name="T5" fmla="*/ 2147483647 h 85"/>
                <a:gd name="T6" fmla="*/ 2147483647 w 193"/>
                <a:gd name="T7" fmla="*/ 2147483647 h 85"/>
                <a:gd name="T8" fmla="*/ 2147483647 w 193"/>
                <a:gd name="T9" fmla="*/ 2147483647 h 85"/>
                <a:gd name="T10" fmla="*/ 2147483647 w 193"/>
                <a:gd name="T11" fmla="*/ 2147483647 h 85"/>
                <a:gd name="T12" fmla="*/ 2147483647 w 193"/>
                <a:gd name="T13" fmla="*/ 2147483647 h 85"/>
                <a:gd name="T14" fmla="*/ 2147483647 w 193"/>
                <a:gd name="T15" fmla="*/ 2147483647 h 85"/>
                <a:gd name="T16" fmla="*/ 2147483647 w 193"/>
                <a:gd name="T17" fmla="*/ 2147483647 h 85"/>
                <a:gd name="T18" fmla="*/ 2147483647 w 193"/>
                <a:gd name="T19" fmla="*/ 2147483647 h 85"/>
                <a:gd name="T20" fmla="*/ 2147483647 w 193"/>
                <a:gd name="T21" fmla="*/ 2147483647 h 85"/>
                <a:gd name="T22" fmla="*/ 2147483647 w 193"/>
                <a:gd name="T23" fmla="*/ 2147483647 h 85"/>
                <a:gd name="T24" fmla="*/ 2147483647 w 193"/>
                <a:gd name="T25" fmla="*/ 2147483647 h 85"/>
                <a:gd name="T26" fmla="*/ 2147483647 w 193"/>
                <a:gd name="T27" fmla="*/ 2147483647 h 85"/>
                <a:gd name="T28" fmla="*/ 2147483647 w 193"/>
                <a:gd name="T29" fmla="*/ 2147483647 h 85"/>
                <a:gd name="T30" fmla="*/ 2147483647 w 193"/>
                <a:gd name="T31" fmla="*/ 2147483647 h 85"/>
                <a:gd name="T32" fmla="*/ 2147483647 w 193"/>
                <a:gd name="T33" fmla="*/ 2147483647 h 85"/>
                <a:gd name="T34" fmla="*/ 2147483647 w 193"/>
                <a:gd name="T35" fmla="*/ 2147483647 h 85"/>
                <a:gd name="T36" fmla="*/ 2147483647 w 193"/>
                <a:gd name="T37" fmla="*/ 2147483647 h 85"/>
                <a:gd name="T38" fmla="*/ 2147483647 w 193"/>
                <a:gd name="T39" fmla="*/ 2147483647 h 85"/>
                <a:gd name="T40" fmla="*/ 2147483647 w 193"/>
                <a:gd name="T41" fmla="*/ 2147483647 h 85"/>
                <a:gd name="T42" fmla="*/ 2147483647 w 193"/>
                <a:gd name="T43" fmla="*/ 2147483647 h 85"/>
                <a:gd name="T44" fmla="*/ 2147483647 w 193"/>
                <a:gd name="T45" fmla="*/ 2147483647 h 85"/>
                <a:gd name="T46" fmla="*/ 2147483647 w 193"/>
                <a:gd name="T47" fmla="*/ 2147483647 h 85"/>
                <a:gd name="T48" fmla="*/ 2147483647 w 193"/>
                <a:gd name="T49" fmla="*/ 2147483647 h 85"/>
                <a:gd name="T50" fmla="*/ 2147483647 w 193"/>
                <a:gd name="T51" fmla="*/ 2147483647 h 85"/>
                <a:gd name="T52" fmla="*/ 2147483647 w 193"/>
                <a:gd name="T53" fmla="*/ 2147483647 h 85"/>
                <a:gd name="T54" fmla="*/ 2147483647 w 193"/>
                <a:gd name="T55" fmla="*/ 2147483647 h 85"/>
                <a:gd name="T56" fmla="*/ 2147483647 w 193"/>
                <a:gd name="T57" fmla="*/ 2147483647 h 85"/>
                <a:gd name="T58" fmla="*/ 2147483647 w 193"/>
                <a:gd name="T59" fmla="*/ 2147483647 h 85"/>
                <a:gd name="T60" fmla="*/ 2147483647 w 193"/>
                <a:gd name="T61" fmla="*/ 2147483647 h 85"/>
                <a:gd name="T62" fmla="*/ 2147483647 w 193"/>
                <a:gd name="T63" fmla="*/ 2147483647 h 85"/>
                <a:gd name="T64" fmla="*/ 2147483647 w 193"/>
                <a:gd name="T65" fmla="*/ 2147483647 h 85"/>
                <a:gd name="T66" fmla="*/ 2147483647 w 193"/>
                <a:gd name="T67" fmla="*/ 2147483647 h 85"/>
                <a:gd name="T68" fmla="*/ 2147483647 w 193"/>
                <a:gd name="T69" fmla="*/ 2147483647 h 85"/>
                <a:gd name="T70" fmla="*/ 2147483647 w 193"/>
                <a:gd name="T71" fmla="*/ 2147483647 h 85"/>
                <a:gd name="T72" fmla="*/ 2147483647 w 193"/>
                <a:gd name="T73" fmla="*/ 2147483647 h 85"/>
                <a:gd name="T74" fmla="*/ 0 w 193"/>
                <a:gd name="T75" fmla="*/ 2147483647 h 85"/>
                <a:gd name="T76" fmla="*/ 2147483647 w 193"/>
                <a:gd name="T77" fmla="*/ 0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3"/>
                <a:gd name="T118" fmla="*/ 0 h 85"/>
                <a:gd name="T119" fmla="*/ 193 w 193"/>
                <a:gd name="T120" fmla="*/ 85 h 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3" h="85">
                  <a:moveTo>
                    <a:pt x="67" y="0"/>
                  </a:moveTo>
                  <a:lnTo>
                    <a:pt x="77" y="0"/>
                  </a:lnTo>
                  <a:lnTo>
                    <a:pt x="87" y="3"/>
                  </a:lnTo>
                  <a:lnTo>
                    <a:pt x="97" y="3"/>
                  </a:lnTo>
                  <a:lnTo>
                    <a:pt x="104" y="5"/>
                  </a:lnTo>
                  <a:lnTo>
                    <a:pt x="116" y="8"/>
                  </a:lnTo>
                  <a:lnTo>
                    <a:pt x="124" y="8"/>
                  </a:lnTo>
                  <a:lnTo>
                    <a:pt x="131" y="10"/>
                  </a:lnTo>
                  <a:lnTo>
                    <a:pt x="141" y="13"/>
                  </a:lnTo>
                  <a:lnTo>
                    <a:pt x="149" y="15"/>
                  </a:lnTo>
                  <a:lnTo>
                    <a:pt x="153" y="18"/>
                  </a:lnTo>
                  <a:lnTo>
                    <a:pt x="161" y="20"/>
                  </a:lnTo>
                  <a:lnTo>
                    <a:pt x="166" y="23"/>
                  </a:lnTo>
                  <a:lnTo>
                    <a:pt x="171" y="25"/>
                  </a:lnTo>
                  <a:lnTo>
                    <a:pt x="178" y="28"/>
                  </a:lnTo>
                  <a:lnTo>
                    <a:pt x="181" y="30"/>
                  </a:lnTo>
                  <a:lnTo>
                    <a:pt x="183" y="33"/>
                  </a:lnTo>
                  <a:lnTo>
                    <a:pt x="188" y="35"/>
                  </a:lnTo>
                  <a:lnTo>
                    <a:pt x="190" y="38"/>
                  </a:lnTo>
                  <a:lnTo>
                    <a:pt x="190" y="40"/>
                  </a:lnTo>
                  <a:lnTo>
                    <a:pt x="193" y="45"/>
                  </a:lnTo>
                  <a:lnTo>
                    <a:pt x="193" y="48"/>
                  </a:lnTo>
                  <a:lnTo>
                    <a:pt x="193" y="50"/>
                  </a:lnTo>
                  <a:lnTo>
                    <a:pt x="190" y="53"/>
                  </a:lnTo>
                  <a:lnTo>
                    <a:pt x="190" y="55"/>
                  </a:lnTo>
                  <a:lnTo>
                    <a:pt x="188" y="58"/>
                  </a:lnTo>
                  <a:lnTo>
                    <a:pt x="183" y="63"/>
                  </a:lnTo>
                  <a:lnTo>
                    <a:pt x="181" y="65"/>
                  </a:lnTo>
                  <a:lnTo>
                    <a:pt x="178" y="67"/>
                  </a:lnTo>
                  <a:lnTo>
                    <a:pt x="171" y="70"/>
                  </a:lnTo>
                  <a:lnTo>
                    <a:pt x="166" y="72"/>
                  </a:lnTo>
                  <a:lnTo>
                    <a:pt x="161" y="75"/>
                  </a:lnTo>
                  <a:lnTo>
                    <a:pt x="153" y="77"/>
                  </a:lnTo>
                  <a:lnTo>
                    <a:pt x="149" y="80"/>
                  </a:lnTo>
                  <a:lnTo>
                    <a:pt x="141" y="80"/>
                  </a:lnTo>
                  <a:lnTo>
                    <a:pt x="131" y="82"/>
                  </a:lnTo>
                  <a:lnTo>
                    <a:pt x="124" y="85"/>
                  </a:lnTo>
                  <a:lnTo>
                    <a:pt x="0" y="4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829050" y="5500688"/>
              <a:ext cx="593725" cy="290512"/>
            </a:xfrm>
            <a:custGeom>
              <a:avLst/>
              <a:gdLst>
                <a:gd name="T0" fmla="*/ 2147483647 w 313"/>
                <a:gd name="T1" fmla="*/ 2147483647 h 77"/>
                <a:gd name="T2" fmla="*/ 2147483647 w 313"/>
                <a:gd name="T3" fmla="*/ 2147483647 h 77"/>
                <a:gd name="T4" fmla="*/ 2147483647 w 313"/>
                <a:gd name="T5" fmla="*/ 2147483647 h 77"/>
                <a:gd name="T6" fmla="*/ 2147483647 w 313"/>
                <a:gd name="T7" fmla="*/ 2147483647 h 77"/>
                <a:gd name="T8" fmla="*/ 2147483647 w 313"/>
                <a:gd name="T9" fmla="*/ 2147483647 h 77"/>
                <a:gd name="T10" fmla="*/ 2147483647 w 313"/>
                <a:gd name="T11" fmla="*/ 2147483647 h 77"/>
                <a:gd name="T12" fmla="*/ 2147483647 w 313"/>
                <a:gd name="T13" fmla="*/ 2147483647 h 77"/>
                <a:gd name="T14" fmla="*/ 2147483647 w 313"/>
                <a:gd name="T15" fmla="*/ 2147483647 h 77"/>
                <a:gd name="T16" fmla="*/ 2147483647 w 313"/>
                <a:gd name="T17" fmla="*/ 2147483647 h 77"/>
                <a:gd name="T18" fmla="*/ 2147483647 w 313"/>
                <a:gd name="T19" fmla="*/ 2147483647 h 77"/>
                <a:gd name="T20" fmla="*/ 2147483647 w 313"/>
                <a:gd name="T21" fmla="*/ 2147483647 h 77"/>
                <a:gd name="T22" fmla="*/ 2147483647 w 313"/>
                <a:gd name="T23" fmla="*/ 2147483647 h 77"/>
                <a:gd name="T24" fmla="*/ 2147483647 w 313"/>
                <a:gd name="T25" fmla="*/ 2147483647 h 77"/>
                <a:gd name="T26" fmla="*/ 2147483647 w 313"/>
                <a:gd name="T27" fmla="*/ 2147483647 h 77"/>
                <a:gd name="T28" fmla="*/ 2147483647 w 313"/>
                <a:gd name="T29" fmla="*/ 2147483647 h 77"/>
                <a:gd name="T30" fmla="*/ 2147483647 w 313"/>
                <a:gd name="T31" fmla="*/ 2147483647 h 77"/>
                <a:gd name="T32" fmla="*/ 2147483647 w 313"/>
                <a:gd name="T33" fmla="*/ 2147483647 h 77"/>
                <a:gd name="T34" fmla="*/ 2147483647 w 313"/>
                <a:gd name="T35" fmla="*/ 2147483647 h 77"/>
                <a:gd name="T36" fmla="*/ 0 w 313"/>
                <a:gd name="T37" fmla="*/ 2147483647 h 77"/>
                <a:gd name="T38" fmla="*/ 0 w 313"/>
                <a:gd name="T39" fmla="*/ 0 h 77"/>
                <a:gd name="T40" fmla="*/ 0 w 313"/>
                <a:gd name="T41" fmla="*/ 2147483647 h 77"/>
                <a:gd name="T42" fmla="*/ 2147483647 w 313"/>
                <a:gd name="T43" fmla="*/ 2147483647 h 77"/>
                <a:gd name="T44" fmla="*/ 2147483647 w 313"/>
                <a:gd name="T45" fmla="*/ 2147483647 h 77"/>
                <a:gd name="T46" fmla="*/ 2147483647 w 313"/>
                <a:gd name="T47" fmla="*/ 2147483647 h 77"/>
                <a:gd name="T48" fmla="*/ 2147483647 w 313"/>
                <a:gd name="T49" fmla="*/ 2147483647 h 77"/>
                <a:gd name="T50" fmla="*/ 2147483647 w 313"/>
                <a:gd name="T51" fmla="*/ 2147483647 h 77"/>
                <a:gd name="T52" fmla="*/ 2147483647 w 313"/>
                <a:gd name="T53" fmla="*/ 2147483647 h 77"/>
                <a:gd name="T54" fmla="*/ 2147483647 w 313"/>
                <a:gd name="T55" fmla="*/ 2147483647 h 77"/>
                <a:gd name="T56" fmla="*/ 2147483647 w 313"/>
                <a:gd name="T57" fmla="*/ 2147483647 h 77"/>
                <a:gd name="T58" fmla="*/ 2147483647 w 313"/>
                <a:gd name="T59" fmla="*/ 2147483647 h 77"/>
                <a:gd name="T60" fmla="*/ 2147483647 w 313"/>
                <a:gd name="T61" fmla="*/ 2147483647 h 77"/>
                <a:gd name="T62" fmla="*/ 2147483647 w 313"/>
                <a:gd name="T63" fmla="*/ 2147483647 h 77"/>
                <a:gd name="T64" fmla="*/ 2147483647 w 313"/>
                <a:gd name="T65" fmla="*/ 2147483647 h 77"/>
                <a:gd name="T66" fmla="*/ 2147483647 w 313"/>
                <a:gd name="T67" fmla="*/ 2147483647 h 77"/>
                <a:gd name="T68" fmla="*/ 2147483647 w 313"/>
                <a:gd name="T69" fmla="*/ 2147483647 h 77"/>
                <a:gd name="T70" fmla="*/ 2147483647 w 313"/>
                <a:gd name="T71" fmla="*/ 2147483647 h 77"/>
                <a:gd name="T72" fmla="*/ 2147483647 w 313"/>
                <a:gd name="T73" fmla="*/ 2147483647 h 77"/>
                <a:gd name="T74" fmla="*/ 2147483647 w 313"/>
                <a:gd name="T75" fmla="*/ 2147483647 h 77"/>
                <a:gd name="T76" fmla="*/ 2147483647 w 313"/>
                <a:gd name="T77" fmla="*/ 2147483647 h 77"/>
                <a:gd name="T78" fmla="*/ 2147483647 w 313"/>
                <a:gd name="T79" fmla="*/ 2147483647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3"/>
                <a:gd name="T121" fmla="*/ 0 h 77"/>
                <a:gd name="T122" fmla="*/ 313 w 313"/>
                <a:gd name="T123" fmla="*/ 77 h 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3" h="77">
                  <a:moveTo>
                    <a:pt x="313" y="37"/>
                  </a:moveTo>
                  <a:lnTo>
                    <a:pt x="306" y="39"/>
                  </a:lnTo>
                  <a:lnTo>
                    <a:pt x="294" y="42"/>
                  </a:lnTo>
                  <a:lnTo>
                    <a:pt x="286" y="42"/>
                  </a:lnTo>
                  <a:lnTo>
                    <a:pt x="276" y="44"/>
                  </a:lnTo>
                  <a:lnTo>
                    <a:pt x="266" y="44"/>
                  </a:lnTo>
                  <a:lnTo>
                    <a:pt x="257" y="47"/>
                  </a:lnTo>
                  <a:lnTo>
                    <a:pt x="247" y="47"/>
                  </a:lnTo>
                  <a:lnTo>
                    <a:pt x="234" y="47"/>
                  </a:lnTo>
                  <a:lnTo>
                    <a:pt x="225" y="47"/>
                  </a:lnTo>
                  <a:lnTo>
                    <a:pt x="215" y="49"/>
                  </a:lnTo>
                  <a:lnTo>
                    <a:pt x="200" y="49"/>
                  </a:lnTo>
                  <a:lnTo>
                    <a:pt x="190" y="49"/>
                  </a:lnTo>
                  <a:lnTo>
                    <a:pt x="180" y="49"/>
                  </a:lnTo>
                  <a:lnTo>
                    <a:pt x="168" y="49"/>
                  </a:lnTo>
                  <a:lnTo>
                    <a:pt x="158" y="47"/>
                  </a:lnTo>
                  <a:lnTo>
                    <a:pt x="148" y="47"/>
                  </a:lnTo>
                  <a:lnTo>
                    <a:pt x="136" y="47"/>
                  </a:lnTo>
                  <a:lnTo>
                    <a:pt x="126" y="47"/>
                  </a:lnTo>
                  <a:lnTo>
                    <a:pt x="116" y="44"/>
                  </a:lnTo>
                  <a:lnTo>
                    <a:pt x="104" y="44"/>
                  </a:lnTo>
                  <a:lnTo>
                    <a:pt x="94" y="42"/>
                  </a:lnTo>
                  <a:lnTo>
                    <a:pt x="86" y="42"/>
                  </a:lnTo>
                  <a:lnTo>
                    <a:pt x="76" y="39"/>
                  </a:lnTo>
                  <a:lnTo>
                    <a:pt x="67" y="37"/>
                  </a:lnTo>
                  <a:lnTo>
                    <a:pt x="59" y="37"/>
                  </a:lnTo>
                  <a:lnTo>
                    <a:pt x="52" y="34"/>
                  </a:lnTo>
                  <a:lnTo>
                    <a:pt x="44" y="32"/>
                  </a:lnTo>
                  <a:lnTo>
                    <a:pt x="37" y="29"/>
                  </a:lnTo>
                  <a:lnTo>
                    <a:pt x="29" y="27"/>
                  </a:lnTo>
                  <a:lnTo>
                    <a:pt x="25" y="24"/>
                  </a:lnTo>
                  <a:lnTo>
                    <a:pt x="20" y="22"/>
                  </a:lnTo>
                  <a:lnTo>
                    <a:pt x="15" y="19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10" y="44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5" y="52"/>
                  </a:lnTo>
                  <a:lnTo>
                    <a:pt x="29" y="54"/>
                  </a:lnTo>
                  <a:lnTo>
                    <a:pt x="37" y="57"/>
                  </a:lnTo>
                  <a:lnTo>
                    <a:pt x="44" y="59"/>
                  </a:lnTo>
                  <a:lnTo>
                    <a:pt x="52" y="62"/>
                  </a:lnTo>
                  <a:lnTo>
                    <a:pt x="59" y="64"/>
                  </a:lnTo>
                  <a:lnTo>
                    <a:pt x="67" y="64"/>
                  </a:lnTo>
                  <a:lnTo>
                    <a:pt x="76" y="67"/>
                  </a:lnTo>
                  <a:lnTo>
                    <a:pt x="86" y="69"/>
                  </a:lnTo>
                  <a:lnTo>
                    <a:pt x="94" y="69"/>
                  </a:lnTo>
                  <a:lnTo>
                    <a:pt x="104" y="72"/>
                  </a:lnTo>
                  <a:lnTo>
                    <a:pt x="116" y="72"/>
                  </a:lnTo>
                  <a:lnTo>
                    <a:pt x="126" y="74"/>
                  </a:lnTo>
                  <a:lnTo>
                    <a:pt x="136" y="74"/>
                  </a:lnTo>
                  <a:lnTo>
                    <a:pt x="148" y="74"/>
                  </a:lnTo>
                  <a:lnTo>
                    <a:pt x="158" y="74"/>
                  </a:lnTo>
                  <a:lnTo>
                    <a:pt x="168" y="77"/>
                  </a:lnTo>
                  <a:lnTo>
                    <a:pt x="180" y="77"/>
                  </a:lnTo>
                  <a:lnTo>
                    <a:pt x="190" y="77"/>
                  </a:lnTo>
                  <a:lnTo>
                    <a:pt x="200" y="77"/>
                  </a:lnTo>
                  <a:lnTo>
                    <a:pt x="215" y="77"/>
                  </a:lnTo>
                  <a:lnTo>
                    <a:pt x="225" y="74"/>
                  </a:lnTo>
                  <a:lnTo>
                    <a:pt x="234" y="74"/>
                  </a:lnTo>
                  <a:lnTo>
                    <a:pt x="247" y="74"/>
                  </a:lnTo>
                  <a:lnTo>
                    <a:pt x="257" y="74"/>
                  </a:lnTo>
                  <a:lnTo>
                    <a:pt x="266" y="72"/>
                  </a:lnTo>
                  <a:lnTo>
                    <a:pt x="276" y="72"/>
                  </a:lnTo>
                  <a:lnTo>
                    <a:pt x="286" y="69"/>
                  </a:lnTo>
                  <a:lnTo>
                    <a:pt x="294" y="69"/>
                  </a:lnTo>
                  <a:lnTo>
                    <a:pt x="306" y="67"/>
                  </a:lnTo>
                  <a:lnTo>
                    <a:pt x="313" y="64"/>
                  </a:lnTo>
                  <a:lnTo>
                    <a:pt x="313" y="37"/>
                  </a:lnTo>
                  <a:close/>
                </a:path>
              </a:pathLst>
            </a:custGeom>
            <a:solidFill>
              <a:srgbClr val="5B7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829050" y="5318125"/>
              <a:ext cx="593725" cy="379413"/>
            </a:xfrm>
            <a:custGeom>
              <a:avLst/>
              <a:gdLst>
                <a:gd name="T0" fmla="*/ 2147483647 w 313"/>
                <a:gd name="T1" fmla="*/ 2147483647 h 100"/>
                <a:gd name="T2" fmla="*/ 2147483647 w 313"/>
                <a:gd name="T3" fmla="*/ 2147483647 h 100"/>
                <a:gd name="T4" fmla="*/ 2147483647 w 313"/>
                <a:gd name="T5" fmla="*/ 2147483647 h 100"/>
                <a:gd name="T6" fmla="*/ 2147483647 w 313"/>
                <a:gd name="T7" fmla="*/ 2147483647 h 100"/>
                <a:gd name="T8" fmla="*/ 2147483647 w 313"/>
                <a:gd name="T9" fmla="*/ 2147483647 h 100"/>
                <a:gd name="T10" fmla="*/ 2147483647 w 313"/>
                <a:gd name="T11" fmla="*/ 2147483647 h 100"/>
                <a:gd name="T12" fmla="*/ 2147483647 w 313"/>
                <a:gd name="T13" fmla="*/ 2147483647 h 100"/>
                <a:gd name="T14" fmla="*/ 2147483647 w 313"/>
                <a:gd name="T15" fmla="*/ 2147483647 h 100"/>
                <a:gd name="T16" fmla="*/ 2147483647 w 313"/>
                <a:gd name="T17" fmla="*/ 2147483647 h 100"/>
                <a:gd name="T18" fmla="*/ 2147483647 w 313"/>
                <a:gd name="T19" fmla="*/ 2147483647 h 100"/>
                <a:gd name="T20" fmla="*/ 2147483647 w 313"/>
                <a:gd name="T21" fmla="*/ 2147483647 h 100"/>
                <a:gd name="T22" fmla="*/ 2147483647 w 313"/>
                <a:gd name="T23" fmla="*/ 2147483647 h 100"/>
                <a:gd name="T24" fmla="*/ 2147483647 w 313"/>
                <a:gd name="T25" fmla="*/ 2147483647 h 100"/>
                <a:gd name="T26" fmla="*/ 2147483647 w 313"/>
                <a:gd name="T27" fmla="*/ 2147483647 h 100"/>
                <a:gd name="T28" fmla="*/ 2147483647 w 313"/>
                <a:gd name="T29" fmla="*/ 2147483647 h 100"/>
                <a:gd name="T30" fmla="*/ 2147483647 w 313"/>
                <a:gd name="T31" fmla="*/ 2147483647 h 100"/>
                <a:gd name="T32" fmla="*/ 2147483647 w 313"/>
                <a:gd name="T33" fmla="*/ 2147483647 h 100"/>
                <a:gd name="T34" fmla="*/ 2147483647 w 313"/>
                <a:gd name="T35" fmla="*/ 2147483647 h 100"/>
                <a:gd name="T36" fmla="*/ 0 w 313"/>
                <a:gd name="T37" fmla="*/ 2147483647 h 100"/>
                <a:gd name="T38" fmla="*/ 0 w 313"/>
                <a:gd name="T39" fmla="*/ 2147483647 h 100"/>
                <a:gd name="T40" fmla="*/ 0 w 313"/>
                <a:gd name="T41" fmla="*/ 2147483647 h 100"/>
                <a:gd name="T42" fmla="*/ 2147483647 w 313"/>
                <a:gd name="T43" fmla="*/ 2147483647 h 100"/>
                <a:gd name="T44" fmla="*/ 2147483647 w 313"/>
                <a:gd name="T45" fmla="*/ 2147483647 h 100"/>
                <a:gd name="T46" fmla="*/ 2147483647 w 313"/>
                <a:gd name="T47" fmla="*/ 2147483647 h 100"/>
                <a:gd name="T48" fmla="*/ 2147483647 w 313"/>
                <a:gd name="T49" fmla="*/ 2147483647 h 100"/>
                <a:gd name="T50" fmla="*/ 2147483647 w 313"/>
                <a:gd name="T51" fmla="*/ 2147483647 h 100"/>
                <a:gd name="T52" fmla="*/ 2147483647 w 313"/>
                <a:gd name="T53" fmla="*/ 2147483647 h 100"/>
                <a:gd name="T54" fmla="*/ 2147483647 w 313"/>
                <a:gd name="T55" fmla="*/ 2147483647 h 100"/>
                <a:gd name="T56" fmla="*/ 2147483647 w 313"/>
                <a:gd name="T57" fmla="*/ 2147483647 h 100"/>
                <a:gd name="T58" fmla="*/ 2147483647 w 313"/>
                <a:gd name="T59" fmla="*/ 2147483647 h 100"/>
                <a:gd name="T60" fmla="*/ 2147483647 w 313"/>
                <a:gd name="T61" fmla="*/ 2147483647 h 100"/>
                <a:gd name="T62" fmla="*/ 2147483647 w 313"/>
                <a:gd name="T63" fmla="*/ 0 h 100"/>
                <a:gd name="T64" fmla="*/ 2147483647 w 313"/>
                <a:gd name="T65" fmla="*/ 0 h 100"/>
                <a:gd name="T66" fmla="*/ 2147483647 w 313"/>
                <a:gd name="T67" fmla="*/ 0 h 100"/>
                <a:gd name="T68" fmla="*/ 2147483647 w 313"/>
                <a:gd name="T69" fmla="*/ 0 h 100"/>
                <a:gd name="T70" fmla="*/ 2147483647 w 313"/>
                <a:gd name="T71" fmla="*/ 2147483647 h 100"/>
                <a:gd name="T72" fmla="*/ 2147483647 w 313"/>
                <a:gd name="T73" fmla="*/ 2147483647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3"/>
                <a:gd name="T112" fmla="*/ 0 h 100"/>
                <a:gd name="T113" fmla="*/ 313 w 313"/>
                <a:gd name="T114" fmla="*/ 100 h 1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3" h="100">
                  <a:moveTo>
                    <a:pt x="313" y="87"/>
                  </a:moveTo>
                  <a:lnTo>
                    <a:pt x="306" y="90"/>
                  </a:lnTo>
                  <a:lnTo>
                    <a:pt x="294" y="92"/>
                  </a:lnTo>
                  <a:lnTo>
                    <a:pt x="286" y="92"/>
                  </a:lnTo>
                  <a:lnTo>
                    <a:pt x="276" y="95"/>
                  </a:lnTo>
                  <a:lnTo>
                    <a:pt x="266" y="95"/>
                  </a:lnTo>
                  <a:lnTo>
                    <a:pt x="257" y="97"/>
                  </a:lnTo>
                  <a:lnTo>
                    <a:pt x="247" y="97"/>
                  </a:lnTo>
                  <a:lnTo>
                    <a:pt x="234" y="97"/>
                  </a:lnTo>
                  <a:lnTo>
                    <a:pt x="225" y="97"/>
                  </a:lnTo>
                  <a:lnTo>
                    <a:pt x="215" y="100"/>
                  </a:lnTo>
                  <a:lnTo>
                    <a:pt x="200" y="100"/>
                  </a:lnTo>
                  <a:lnTo>
                    <a:pt x="190" y="100"/>
                  </a:lnTo>
                  <a:lnTo>
                    <a:pt x="180" y="100"/>
                  </a:lnTo>
                  <a:lnTo>
                    <a:pt x="168" y="100"/>
                  </a:lnTo>
                  <a:lnTo>
                    <a:pt x="158" y="97"/>
                  </a:lnTo>
                  <a:lnTo>
                    <a:pt x="148" y="97"/>
                  </a:lnTo>
                  <a:lnTo>
                    <a:pt x="136" y="97"/>
                  </a:lnTo>
                  <a:lnTo>
                    <a:pt x="126" y="97"/>
                  </a:lnTo>
                  <a:lnTo>
                    <a:pt x="116" y="95"/>
                  </a:lnTo>
                  <a:lnTo>
                    <a:pt x="104" y="95"/>
                  </a:lnTo>
                  <a:lnTo>
                    <a:pt x="94" y="92"/>
                  </a:lnTo>
                  <a:lnTo>
                    <a:pt x="86" y="92"/>
                  </a:lnTo>
                  <a:lnTo>
                    <a:pt x="76" y="90"/>
                  </a:lnTo>
                  <a:lnTo>
                    <a:pt x="67" y="87"/>
                  </a:lnTo>
                  <a:lnTo>
                    <a:pt x="59" y="85"/>
                  </a:lnTo>
                  <a:lnTo>
                    <a:pt x="52" y="82"/>
                  </a:lnTo>
                  <a:lnTo>
                    <a:pt x="44" y="82"/>
                  </a:lnTo>
                  <a:lnTo>
                    <a:pt x="37" y="80"/>
                  </a:lnTo>
                  <a:lnTo>
                    <a:pt x="29" y="77"/>
                  </a:lnTo>
                  <a:lnTo>
                    <a:pt x="25" y="75"/>
                  </a:lnTo>
                  <a:lnTo>
                    <a:pt x="20" y="72"/>
                  </a:lnTo>
                  <a:lnTo>
                    <a:pt x="15" y="70"/>
                  </a:lnTo>
                  <a:lnTo>
                    <a:pt x="10" y="67"/>
                  </a:lnTo>
                  <a:lnTo>
                    <a:pt x="7" y="65"/>
                  </a:lnTo>
                  <a:lnTo>
                    <a:pt x="5" y="60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2" y="40"/>
                  </a:lnTo>
                  <a:lnTo>
                    <a:pt x="5" y="38"/>
                  </a:lnTo>
                  <a:lnTo>
                    <a:pt x="7" y="35"/>
                  </a:lnTo>
                  <a:lnTo>
                    <a:pt x="10" y="33"/>
                  </a:lnTo>
                  <a:lnTo>
                    <a:pt x="15" y="30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9" y="23"/>
                  </a:lnTo>
                  <a:lnTo>
                    <a:pt x="37" y="20"/>
                  </a:lnTo>
                  <a:lnTo>
                    <a:pt x="44" y="18"/>
                  </a:lnTo>
                  <a:lnTo>
                    <a:pt x="52" y="15"/>
                  </a:lnTo>
                  <a:lnTo>
                    <a:pt x="59" y="13"/>
                  </a:lnTo>
                  <a:lnTo>
                    <a:pt x="67" y="10"/>
                  </a:lnTo>
                  <a:lnTo>
                    <a:pt x="76" y="10"/>
                  </a:lnTo>
                  <a:lnTo>
                    <a:pt x="86" y="8"/>
                  </a:lnTo>
                  <a:lnTo>
                    <a:pt x="94" y="5"/>
                  </a:lnTo>
                  <a:lnTo>
                    <a:pt x="104" y="5"/>
                  </a:lnTo>
                  <a:lnTo>
                    <a:pt x="116" y="3"/>
                  </a:lnTo>
                  <a:lnTo>
                    <a:pt x="126" y="3"/>
                  </a:lnTo>
                  <a:lnTo>
                    <a:pt x="136" y="3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200" y="0"/>
                  </a:lnTo>
                  <a:lnTo>
                    <a:pt x="215" y="0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7" y="3"/>
                  </a:lnTo>
                  <a:lnTo>
                    <a:pt x="257" y="3"/>
                  </a:lnTo>
                  <a:lnTo>
                    <a:pt x="190" y="50"/>
                  </a:lnTo>
                  <a:lnTo>
                    <a:pt x="313" y="8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140200" y="2422525"/>
              <a:ext cx="368300" cy="669925"/>
            </a:xfrm>
            <a:custGeom>
              <a:avLst/>
              <a:gdLst>
                <a:gd name="T0" fmla="*/ 2147483647 w 195"/>
                <a:gd name="T1" fmla="*/ 2147483647 h 177"/>
                <a:gd name="T2" fmla="*/ 2147483647 w 195"/>
                <a:gd name="T3" fmla="*/ 2147483647 h 177"/>
                <a:gd name="T4" fmla="*/ 2147483647 w 195"/>
                <a:gd name="T5" fmla="*/ 2147483647 h 177"/>
                <a:gd name="T6" fmla="*/ 2147483647 w 195"/>
                <a:gd name="T7" fmla="*/ 2147483647 h 177"/>
                <a:gd name="T8" fmla="*/ 2147483647 w 195"/>
                <a:gd name="T9" fmla="*/ 2147483647 h 177"/>
                <a:gd name="T10" fmla="*/ 2147483647 w 195"/>
                <a:gd name="T11" fmla="*/ 2147483647 h 177"/>
                <a:gd name="T12" fmla="*/ 2147483647 w 195"/>
                <a:gd name="T13" fmla="*/ 2147483647 h 177"/>
                <a:gd name="T14" fmla="*/ 2147483647 w 195"/>
                <a:gd name="T15" fmla="*/ 2147483647 h 177"/>
                <a:gd name="T16" fmla="*/ 2147483647 w 195"/>
                <a:gd name="T17" fmla="*/ 2147483647 h 177"/>
                <a:gd name="T18" fmla="*/ 2147483647 w 195"/>
                <a:gd name="T19" fmla="*/ 2147483647 h 177"/>
                <a:gd name="T20" fmla="*/ 2147483647 w 195"/>
                <a:gd name="T21" fmla="*/ 2147483647 h 177"/>
                <a:gd name="T22" fmla="*/ 2147483647 w 195"/>
                <a:gd name="T23" fmla="*/ 2147483647 h 177"/>
                <a:gd name="T24" fmla="*/ 2147483647 w 195"/>
                <a:gd name="T25" fmla="*/ 2147483647 h 177"/>
                <a:gd name="T26" fmla="*/ 2147483647 w 195"/>
                <a:gd name="T27" fmla="*/ 2147483647 h 177"/>
                <a:gd name="T28" fmla="*/ 2147483647 w 195"/>
                <a:gd name="T29" fmla="*/ 2147483647 h 177"/>
                <a:gd name="T30" fmla="*/ 2147483647 w 195"/>
                <a:gd name="T31" fmla="*/ 2147483647 h 177"/>
                <a:gd name="T32" fmla="*/ 2147483647 w 195"/>
                <a:gd name="T33" fmla="*/ 2147483647 h 177"/>
                <a:gd name="T34" fmla="*/ 2147483647 w 195"/>
                <a:gd name="T35" fmla="*/ 2147483647 h 177"/>
                <a:gd name="T36" fmla="*/ 2147483647 w 195"/>
                <a:gd name="T37" fmla="*/ 2147483647 h 177"/>
                <a:gd name="T38" fmla="*/ 0 w 195"/>
                <a:gd name="T39" fmla="*/ 2147483647 h 177"/>
                <a:gd name="T40" fmla="*/ 2147483647 w 195"/>
                <a:gd name="T41" fmla="*/ 2147483647 h 177"/>
                <a:gd name="T42" fmla="*/ 2147483647 w 195"/>
                <a:gd name="T43" fmla="*/ 2147483647 h 177"/>
                <a:gd name="T44" fmla="*/ 2147483647 w 195"/>
                <a:gd name="T45" fmla="*/ 2147483647 h 177"/>
                <a:gd name="T46" fmla="*/ 2147483647 w 195"/>
                <a:gd name="T47" fmla="*/ 2147483647 h 177"/>
                <a:gd name="T48" fmla="*/ 2147483647 w 195"/>
                <a:gd name="T49" fmla="*/ 2147483647 h 177"/>
                <a:gd name="T50" fmla="*/ 2147483647 w 195"/>
                <a:gd name="T51" fmla="*/ 2147483647 h 177"/>
                <a:gd name="T52" fmla="*/ 2147483647 w 195"/>
                <a:gd name="T53" fmla="*/ 2147483647 h 177"/>
                <a:gd name="T54" fmla="*/ 2147483647 w 195"/>
                <a:gd name="T55" fmla="*/ 2147483647 h 177"/>
                <a:gd name="T56" fmla="*/ 2147483647 w 195"/>
                <a:gd name="T57" fmla="*/ 2147483647 h 177"/>
                <a:gd name="T58" fmla="*/ 2147483647 w 195"/>
                <a:gd name="T59" fmla="*/ 2147483647 h 177"/>
                <a:gd name="T60" fmla="*/ 2147483647 w 195"/>
                <a:gd name="T61" fmla="*/ 2147483647 h 177"/>
                <a:gd name="T62" fmla="*/ 2147483647 w 195"/>
                <a:gd name="T63" fmla="*/ 2147483647 h 177"/>
                <a:gd name="T64" fmla="*/ 2147483647 w 195"/>
                <a:gd name="T65" fmla="*/ 2147483647 h 177"/>
                <a:gd name="T66" fmla="*/ 2147483647 w 195"/>
                <a:gd name="T67" fmla="*/ 2147483647 h 177"/>
                <a:gd name="T68" fmla="*/ 2147483647 w 195"/>
                <a:gd name="T69" fmla="*/ 2147483647 h 177"/>
                <a:gd name="T70" fmla="*/ 2147483647 w 195"/>
                <a:gd name="T71" fmla="*/ 2147483647 h 177"/>
                <a:gd name="T72" fmla="*/ 2147483647 w 195"/>
                <a:gd name="T73" fmla="*/ 2147483647 h 177"/>
                <a:gd name="T74" fmla="*/ 2147483647 w 195"/>
                <a:gd name="T75" fmla="*/ 2147483647 h 177"/>
                <a:gd name="T76" fmla="*/ 2147483647 w 195"/>
                <a:gd name="T77" fmla="*/ 2147483647 h 177"/>
                <a:gd name="T78" fmla="*/ 2147483647 w 195"/>
                <a:gd name="T79" fmla="*/ 2147483647 h 1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5"/>
                <a:gd name="T121" fmla="*/ 0 h 177"/>
                <a:gd name="T122" fmla="*/ 195 w 195"/>
                <a:gd name="T123" fmla="*/ 177 h 1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5" h="177">
                  <a:moveTo>
                    <a:pt x="195" y="0"/>
                  </a:moveTo>
                  <a:lnTo>
                    <a:pt x="195" y="2"/>
                  </a:lnTo>
                  <a:lnTo>
                    <a:pt x="192" y="7"/>
                  </a:lnTo>
                  <a:lnTo>
                    <a:pt x="192" y="10"/>
                  </a:lnTo>
                  <a:lnTo>
                    <a:pt x="192" y="12"/>
                  </a:lnTo>
                  <a:lnTo>
                    <a:pt x="190" y="17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3" y="29"/>
                  </a:lnTo>
                  <a:lnTo>
                    <a:pt x="180" y="32"/>
                  </a:lnTo>
                  <a:lnTo>
                    <a:pt x="178" y="32"/>
                  </a:lnTo>
                  <a:lnTo>
                    <a:pt x="175" y="37"/>
                  </a:lnTo>
                  <a:lnTo>
                    <a:pt x="170" y="39"/>
                  </a:lnTo>
                  <a:lnTo>
                    <a:pt x="168" y="42"/>
                  </a:lnTo>
                  <a:lnTo>
                    <a:pt x="163" y="47"/>
                  </a:lnTo>
                  <a:lnTo>
                    <a:pt x="160" y="49"/>
                  </a:lnTo>
                  <a:lnTo>
                    <a:pt x="156" y="51"/>
                  </a:lnTo>
                  <a:lnTo>
                    <a:pt x="148" y="54"/>
                  </a:lnTo>
                  <a:lnTo>
                    <a:pt x="146" y="56"/>
                  </a:lnTo>
                  <a:lnTo>
                    <a:pt x="141" y="59"/>
                  </a:lnTo>
                  <a:lnTo>
                    <a:pt x="138" y="61"/>
                  </a:lnTo>
                  <a:lnTo>
                    <a:pt x="128" y="66"/>
                  </a:lnTo>
                  <a:lnTo>
                    <a:pt x="124" y="69"/>
                  </a:lnTo>
                  <a:lnTo>
                    <a:pt x="119" y="69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9"/>
                  </a:lnTo>
                  <a:lnTo>
                    <a:pt x="89" y="81"/>
                  </a:lnTo>
                  <a:lnTo>
                    <a:pt x="84" y="84"/>
                  </a:lnTo>
                  <a:lnTo>
                    <a:pt x="79" y="86"/>
                  </a:lnTo>
                  <a:lnTo>
                    <a:pt x="67" y="88"/>
                  </a:lnTo>
                  <a:lnTo>
                    <a:pt x="60" y="91"/>
                  </a:lnTo>
                  <a:lnTo>
                    <a:pt x="55" y="91"/>
                  </a:lnTo>
                  <a:lnTo>
                    <a:pt x="47" y="93"/>
                  </a:lnTo>
                  <a:lnTo>
                    <a:pt x="35" y="96"/>
                  </a:lnTo>
                  <a:lnTo>
                    <a:pt x="28" y="98"/>
                  </a:lnTo>
                  <a:lnTo>
                    <a:pt x="23" y="101"/>
                  </a:lnTo>
                  <a:lnTo>
                    <a:pt x="8" y="103"/>
                  </a:lnTo>
                  <a:lnTo>
                    <a:pt x="0" y="106"/>
                  </a:lnTo>
                  <a:lnTo>
                    <a:pt x="0" y="177"/>
                  </a:lnTo>
                  <a:lnTo>
                    <a:pt x="8" y="175"/>
                  </a:lnTo>
                  <a:lnTo>
                    <a:pt x="23" y="172"/>
                  </a:lnTo>
                  <a:lnTo>
                    <a:pt x="28" y="170"/>
                  </a:lnTo>
                  <a:lnTo>
                    <a:pt x="35" y="167"/>
                  </a:lnTo>
                  <a:lnTo>
                    <a:pt x="47" y="165"/>
                  </a:lnTo>
                  <a:lnTo>
                    <a:pt x="55" y="162"/>
                  </a:lnTo>
                  <a:lnTo>
                    <a:pt x="60" y="162"/>
                  </a:lnTo>
                  <a:lnTo>
                    <a:pt x="67" y="160"/>
                  </a:lnTo>
                  <a:lnTo>
                    <a:pt x="79" y="157"/>
                  </a:lnTo>
                  <a:lnTo>
                    <a:pt x="84" y="155"/>
                  </a:lnTo>
                  <a:lnTo>
                    <a:pt x="89" y="153"/>
                  </a:lnTo>
                  <a:lnTo>
                    <a:pt x="99" y="150"/>
                  </a:lnTo>
                  <a:lnTo>
                    <a:pt x="106" y="148"/>
                  </a:lnTo>
                  <a:lnTo>
                    <a:pt x="111" y="145"/>
                  </a:lnTo>
                  <a:lnTo>
                    <a:pt x="119" y="140"/>
                  </a:lnTo>
                  <a:lnTo>
                    <a:pt x="124" y="140"/>
                  </a:lnTo>
                  <a:lnTo>
                    <a:pt x="128" y="138"/>
                  </a:lnTo>
                  <a:lnTo>
                    <a:pt x="138" y="133"/>
                  </a:lnTo>
                  <a:lnTo>
                    <a:pt x="141" y="130"/>
                  </a:lnTo>
                  <a:lnTo>
                    <a:pt x="146" y="128"/>
                  </a:lnTo>
                  <a:lnTo>
                    <a:pt x="148" y="125"/>
                  </a:lnTo>
                  <a:lnTo>
                    <a:pt x="156" y="123"/>
                  </a:lnTo>
                  <a:lnTo>
                    <a:pt x="160" y="121"/>
                  </a:lnTo>
                  <a:lnTo>
                    <a:pt x="163" y="118"/>
                  </a:lnTo>
                  <a:lnTo>
                    <a:pt x="168" y="113"/>
                  </a:lnTo>
                  <a:lnTo>
                    <a:pt x="170" y="111"/>
                  </a:lnTo>
                  <a:lnTo>
                    <a:pt x="175" y="108"/>
                  </a:lnTo>
                  <a:lnTo>
                    <a:pt x="178" y="103"/>
                  </a:lnTo>
                  <a:lnTo>
                    <a:pt x="180" y="103"/>
                  </a:lnTo>
                  <a:lnTo>
                    <a:pt x="183" y="101"/>
                  </a:lnTo>
                  <a:lnTo>
                    <a:pt x="188" y="96"/>
                  </a:lnTo>
                  <a:lnTo>
                    <a:pt x="188" y="93"/>
                  </a:lnTo>
                  <a:lnTo>
                    <a:pt x="190" y="91"/>
                  </a:lnTo>
                  <a:lnTo>
                    <a:pt x="190" y="88"/>
                  </a:lnTo>
                  <a:lnTo>
                    <a:pt x="192" y="84"/>
                  </a:lnTo>
                  <a:lnTo>
                    <a:pt x="192" y="81"/>
                  </a:lnTo>
                  <a:lnTo>
                    <a:pt x="192" y="79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6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521075" y="2430463"/>
              <a:ext cx="619125" cy="661987"/>
            </a:xfrm>
            <a:custGeom>
              <a:avLst/>
              <a:gdLst>
                <a:gd name="T0" fmla="*/ 0 w 327"/>
                <a:gd name="T1" fmla="*/ 0 h 175"/>
                <a:gd name="T2" fmla="*/ 2147483647 w 327"/>
                <a:gd name="T3" fmla="*/ 2147483647 h 175"/>
                <a:gd name="T4" fmla="*/ 2147483647 w 327"/>
                <a:gd name="T5" fmla="*/ 2147483647 h 175"/>
                <a:gd name="T6" fmla="*/ 0 w 327"/>
                <a:gd name="T7" fmla="*/ 2147483647 h 175"/>
                <a:gd name="T8" fmla="*/ 0 w 327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175"/>
                <a:gd name="T17" fmla="*/ 327 w 327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175">
                  <a:moveTo>
                    <a:pt x="0" y="0"/>
                  </a:moveTo>
                  <a:lnTo>
                    <a:pt x="327" y="104"/>
                  </a:lnTo>
                  <a:lnTo>
                    <a:pt x="327" y="175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656013" y="2532063"/>
              <a:ext cx="620712" cy="439737"/>
            </a:xfrm>
            <a:custGeom>
              <a:avLst/>
              <a:gdLst>
                <a:gd name="T0" fmla="*/ 2147483647 w 328"/>
                <a:gd name="T1" fmla="*/ 2147483647 h 116"/>
                <a:gd name="T2" fmla="*/ 2147483647 w 328"/>
                <a:gd name="T3" fmla="*/ 2147483647 h 116"/>
                <a:gd name="T4" fmla="*/ 2147483647 w 328"/>
                <a:gd name="T5" fmla="*/ 2147483647 h 116"/>
                <a:gd name="T6" fmla="*/ 2147483647 w 328"/>
                <a:gd name="T7" fmla="*/ 2147483647 h 116"/>
                <a:gd name="T8" fmla="*/ 2147483647 w 328"/>
                <a:gd name="T9" fmla="*/ 2147483647 h 116"/>
                <a:gd name="T10" fmla="*/ 2147483647 w 328"/>
                <a:gd name="T11" fmla="*/ 2147483647 h 116"/>
                <a:gd name="T12" fmla="*/ 2147483647 w 328"/>
                <a:gd name="T13" fmla="*/ 2147483647 h 116"/>
                <a:gd name="T14" fmla="*/ 2147483647 w 328"/>
                <a:gd name="T15" fmla="*/ 2147483647 h 116"/>
                <a:gd name="T16" fmla="*/ 2147483647 w 328"/>
                <a:gd name="T17" fmla="*/ 2147483647 h 116"/>
                <a:gd name="T18" fmla="*/ 2147483647 w 328"/>
                <a:gd name="T19" fmla="*/ 2147483647 h 116"/>
                <a:gd name="T20" fmla="*/ 0 w 328"/>
                <a:gd name="T21" fmla="*/ 0 h 116"/>
                <a:gd name="T22" fmla="*/ 2147483647 w 328"/>
                <a:gd name="T23" fmla="*/ 2147483647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8"/>
                <a:gd name="T37" fmla="*/ 0 h 116"/>
                <a:gd name="T38" fmla="*/ 328 w 328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8" h="116">
                  <a:moveTo>
                    <a:pt x="328" y="104"/>
                  </a:moveTo>
                  <a:lnTo>
                    <a:pt x="320" y="106"/>
                  </a:lnTo>
                  <a:lnTo>
                    <a:pt x="313" y="109"/>
                  </a:lnTo>
                  <a:lnTo>
                    <a:pt x="306" y="109"/>
                  </a:lnTo>
                  <a:lnTo>
                    <a:pt x="298" y="111"/>
                  </a:lnTo>
                  <a:lnTo>
                    <a:pt x="291" y="111"/>
                  </a:lnTo>
                  <a:lnTo>
                    <a:pt x="284" y="114"/>
                  </a:lnTo>
                  <a:lnTo>
                    <a:pt x="276" y="114"/>
                  </a:lnTo>
                  <a:lnTo>
                    <a:pt x="269" y="116"/>
                  </a:lnTo>
                  <a:lnTo>
                    <a:pt x="261" y="116"/>
                  </a:lnTo>
                  <a:lnTo>
                    <a:pt x="0" y="0"/>
                  </a:lnTo>
                  <a:lnTo>
                    <a:pt x="328" y="10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638550" y="2532063"/>
              <a:ext cx="493713" cy="711200"/>
            </a:xfrm>
            <a:custGeom>
              <a:avLst/>
              <a:gdLst>
                <a:gd name="T0" fmla="*/ 0 w 261"/>
                <a:gd name="T1" fmla="*/ 0 h 188"/>
                <a:gd name="T2" fmla="*/ 2147483647 w 261"/>
                <a:gd name="T3" fmla="*/ 2147483647 h 188"/>
                <a:gd name="T4" fmla="*/ 2147483647 w 261"/>
                <a:gd name="T5" fmla="*/ 2147483647 h 188"/>
                <a:gd name="T6" fmla="*/ 0 w 261"/>
                <a:gd name="T7" fmla="*/ 2147483647 h 188"/>
                <a:gd name="T8" fmla="*/ 0 w 26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188"/>
                <a:gd name="T17" fmla="*/ 261 w 26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188">
                  <a:moveTo>
                    <a:pt x="0" y="0"/>
                  </a:moveTo>
                  <a:lnTo>
                    <a:pt x="261" y="116"/>
                  </a:lnTo>
                  <a:lnTo>
                    <a:pt x="261" y="188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1"/>
            <p:cNvSpPr txBox="1">
              <a:spLocks noChangeAspect="1" noChangeArrowheads="1"/>
            </p:cNvSpPr>
            <p:nvPr/>
          </p:nvSpPr>
          <p:spPr bwMode="auto">
            <a:xfrm>
              <a:off x="2743200" y="3951288"/>
              <a:ext cx="1331913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 b="1" dirty="0"/>
                <a:t>Ice Caps</a:t>
              </a:r>
            </a:p>
          </p:txBody>
        </p:sp>
        <p:sp>
          <p:nvSpPr>
            <p:cNvPr id="24" name="AutoShape 22"/>
            <p:cNvSpPr>
              <a:spLocks noChangeAspect="1" noChangeArrowheads="1"/>
            </p:cNvSpPr>
            <p:nvPr/>
          </p:nvSpPr>
          <p:spPr bwMode="auto">
            <a:xfrm>
              <a:off x="4364038" y="4811713"/>
              <a:ext cx="157162" cy="465137"/>
            </a:xfrm>
            <a:prstGeom prst="downArrow">
              <a:avLst>
                <a:gd name="adj1" fmla="val 50000"/>
                <a:gd name="adj2" fmla="val 73990"/>
              </a:avLst>
            </a:pr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140200" y="2422525"/>
              <a:ext cx="368300" cy="669925"/>
            </a:xfrm>
            <a:custGeom>
              <a:avLst/>
              <a:gdLst>
                <a:gd name="T0" fmla="*/ 2147483647 w 195"/>
                <a:gd name="T1" fmla="*/ 2147483647 h 177"/>
                <a:gd name="T2" fmla="*/ 2147483647 w 195"/>
                <a:gd name="T3" fmla="*/ 2147483647 h 177"/>
                <a:gd name="T4" fmla="*/ 2147483647 w 195"/>
                <a:gd name="T5" fmla="*/ 2147483647 h 177"/>
                <a:gd name="T6" fmla="*/ 2147483647 w 195"/>
                <a:gd name="T7" fmla="*/ 2147483647 h 177"/>
                <a:gd name="T8" fmla="*/ 2147483647 w 195"/>
                <a:gd name="T9" fmla="*/ 2147483647 h 177"/>
                <a:gd name="T10" fmla="*/ 2147483647 w 195"/>
                <a:gd name="T11" fmla="*/ 2147483647 h 177"/>
                <a:gd name="T12" fmla="*/ 2147483647 w 195"/>
                <a:gd name="T13" fmla="*/ 2147483647 h 177"/>
                <a:gd name="T14" fmla="*/ 2147483647 w 195"/>
                <a:gd name="T15" fmla="*/ 2147483647 h 177"/>
                <a:gd name="T16" fmla="*/ 2147483647 w 195"/>
                <a:gd name="T17" fmla="*/ 2147483647 h 177"/>
                <a:gd name="T18" fmla="*/ 2147483647 w 195"/>
                <a:gd name="T19" fmla="*/ 2147483647 h 177"/>
                <a:gd name="T20" fmla="*/ 2147483647 w 195"/>
                <a:gd name="T21" fmla="*/ 2147483647 h 177"/>
                <a:gd name="T22" fmla="*/ 2147483647 w 195"/>
                <a:gd name="T23" fmla="*/ 2147483647 h 177"/>
                <a:gd name="T24" fmla="*/ 2147483647 w 195"/>
                <a:gd name="T25" fmla="*/ 2147483647 h 177"/>
                <a:gd name="T26" fmla="*/ 2147483647 w 195"/>
                <a:gd name="T27" fmla="*/ 2147483647 h 177"/>
                <a:gd name="T28" fmla="*/ 2147483647 w 195"/>
                <a:gd name="T29" fmla="*/ 2147483647 h 177"/>
                <a:gd name="T30" fmla="*/ 2147483647 w 195"/>
                <a:gd name="T31" fmla="*/ 2147483647 h 177"/>
                <a:gd name="T32" fmla="*/ 2147483647 w 195"/>
                <a:gd name="T33" fmla="*/ 2147483647 h 177"/>
                <a:gd name="T34" fmla="*/ 2147483647 w 195"/>
                <a:gd name="T35" fmla="*/ 2147483647 h 177"/>
                <a:gd name="T36" fmla="*/ 2147483647 w 195"/>
                <a:gd name="T37" fmla="*/ 2147483647 h 177"/>
                <a:gd name="T38" fmla="*/ 0 w 195"/>
                <a:gd name="T39" fmla="*/ 2147483647 h 177"/>
                <a:gd name="T40" fmla="*/ 2147483647 w 195"/>
                <a:gd name="T41" fmla="*/ 2147483647 h 177"/>
                <a:gd name="T42" fmla="*/ 2147483647 w 195"/>
                <a:gd name="T43" fmla="*/ 2147483647 h 177"/>
                <a:gd name="T44" fmla="*/ 2147483647 w 195"/>
                <a:gd name="T45" fmla="*/ 2147483647 h 177"/>
                <a:gd name="T46" fmla="*/ 2147483647 w 195"/>
                <a:gd name="T47" fmla="*/ 2147483647 h 177"/>
                <a:gd name="T48" fmla="*/ 2147483647 w 195"/>
                <a:gd name="T49" fmla="*/ 2147483647 h 177"/>
                <a:gd name="T50" fmla="*/ 2147483647 w 195"/>
                <a:gd name="T51" fmla="*/ 2147483647 h 177"/>
                <a:gd name="T52" fmla="*/ 2147483647 w 195"/>
                <a:gd name="T53" fmla="*/ 2147483647 h 177"/>
                <a:gd name="T54" fmla="*/ 2147483647 w 195"/>
                <a:gd name="T55" fmla="*/ 2147483647 h 177"/>
                <a:gd name="T56" fmla="*/ 2147483647 w 195"/>
                <a:gd name="T57" fmla="*/ 2147483647 h 177"/>
                <a:gd name="T58" fmla="*/ 2147483647 w 195"/>
                <a:gd name="T59" fmla="*/ 2147483647 h 177"/>
                <a:gd name="T60" fmla="*/ 2147483647 w 195"/>
                <a:gd name="T61" fmla="*/ 2147483647 h 177"/>
                <a:gd name="T62" fmla="*/ 2147483647 w 195"/>
                <a:gd name="T63" fmla="*/ 2147483647 h 177"/>
                <a:gd name="T64" fmla="*/ 2147483647 w 195"/>
                <a:gd name="T65" fmla="*/ 2147483647 h 177"/>
                <a:gd name="T66" fmla="*/ 2147483647 w 195"/>
                <a:gd name="T67" fmla="*/ 2147483647 h 177"/>
                <a:gd name="T68" fmla="*/ 2147483647 w 195"/>
                <a:gd name="T69" fmla="*/ 2147483647 h 177"/>
                <a:gd name="T70" fmla="*/ 2147483647 w 195"/>
                <a:gd name="T71" fmla="*/ 2147483647 h 177"/>
                <a:gd name="T72" fmla="*/ 2147483647 w 195"/>
                <a:gd name="T73" fmla="*/ 2147483647 h 177"/>
                <a:gd name="T74" fmla="*/ 2147483647 w 195"/>
                <a:gd name="T75" fmla="*/ 2147483647 h 177"/>
                <a:gd name="T76" fmla="*/ 2147483647 w 195"/>
                <a:gd name="T77" fmla="*/ 2147483647 h 177"/>
                <a:gd name="T78" fmla="*/ 2147483647 w 195"/>
                <a:gd name="T79" fmla="*/ 2147483647 h 1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5"/>
                <a:gd name="T121" fmla="*/ 0 h 177"/>
                <a:gd name="T122" fmla="*/ 195 w 195"/>
                <a:gd name="T123" fmla="*/ 177 h 1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5" h="177">
                  <a:moveTo>
                    <a:pt x="195" y="0"/>
                  </a:moveTo>
                  <a:lnTo>
                    <a:pt x="195" y="2"/>
                  </a:lnTo>
                  <a:lnTo>
                    <a:pt x="192" y="7"/>
                  </a:lnTo>
                  <a:lnTo>
                    <a:pt x="192" y="10"/>
                  </a:lnTo>
                  <a:lnTo>
                    <a:pt x="192" y="12"/>
                  </a:lnTo>
                  <a:lnTo>
                    <a:pt x="190" y="17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3" y="29"/>
                  </a:lnTo>
                  <a:lnTo>
                    <a:pt x="180" y="32"/>
                  </a:lnTo>
                  <a:lnTo>
                    <a:pt x="178" y="32"/>
                  </a:lnTo>
                  <a:lnTo>
                    <a:pt x="175" y="37"/>
                  </a:lnTo>
                  <a:lnTo>
                    <a:pt x="170" y="39"/>
                  </a:lnTo>
                  <a:lnTo>
                    <a:pt x="168" y="42"/>
                  </a:lnTo>
                  <a:lnTo>
                    <a:pt x="163" y="47"/>
                  </a:lnTo>
                  <a:lnTo>
                    <a:pt x="160" y="49"/>
                  </a:lnTo>
                  <a:lnTo>
                    <a:pt x="156" y="51"/>
                  </a:lnTo>
                  <a:lnTo>
                    <a:pt x="148" y="54"/>
                  </a:lnTo>
                  <a:lnTo>
                    <a:pt x="146" y="56"/>
                  </a:lnTo>
                  <a:lnTo>
                    <a:pt x="141" y="59"/>
                  </a:lnTo>
                  <a:lnTo>
                    <a:pt x="138" y="61"/>
                  </a:lnTo>
                  <a:lnTo>
                    <a:pt x="128" y="66"/>
                  </a:lnTo>
                  <a:lnTo>
                    <a:pt x="124" y="69"/>
                  </a:lnTo>
                  <a:lnTo>
                    <a:pt x="119" y="69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9"/>
                  </a:lnTo>
                  <a:lnTo>
                    <a:pt x="89" y="81"/>
                  </a:lnTo>
                  <a:lnTo>
                    <a:pt x="84" y="84"/>
                  </a:lnTo>
                  <a:lnTo>
                    <a:pt x="79" y="86"/>
                  </a:lnTo>
                  <a:lnTo>
                    <a:pt x="67" y="88"/>
                  </a:lnTo>
                  <a:lnTo>
                    <a:pt x="60" y="91"/>
                  </a:lnTo>
                  <a:lnTo>
                    <a:pt x="55" y="91"/>
                  </a:lnTo>
                  <a:lnTo>
                    <a:pt x="47" y="93"/>
                  </a:lnTo>
                  <a:lnTo>
                    <a:pt x="35" y="96"/>
                  </a:lnTo>
                  <a:lnTo>
                    <a:pt x="28" y="98"/>
                  </a:lnTo>
                  <a:lnTo>
                    <a:pt x="23" y="101"/>
                  </a:lnTo>
                  <a:lnTo>
                    <a:pt x="8" y="103"/>
                  </a:lnTo>
                  <a:lnTo>
                    <a:pt x="0" y="106"/>
                  </a:lnTo>
                  <a:lnTo>
                    <a:pt x="0" y="177"/>
                  </a:lnTo>
                  <a:lnTo>
                    <a:pt x="8" y="175"/>
                  </a:lnTo>
                  <a:lnTo>
                    <a:pt x="23" y="172"/>
                  </a:lnTo>
                  <a:lnTo>
                    <a:pt x="28" y="170"/>
                  </a:lnTo>
                  <a:lnTo>
                    <a:pt x="35" y="167"/>
                  </a:lnTo>
                  <a:lnTo>
                    <a:pt x="47" y="165"/>
                  </a:lnTo>
                  <a:lnTo>
                    <a:pt x="55" y="162"/>
                  </a:lnTo>
                  <a:lnTo>
                    <a:pt x="60" y="162"/>
                  </a:lnTo>
                  <a:lnTo>
                    <a:pt x="67" y="160"/>
                  </a:lnTo>
                  <a:lnTo>
                    <a:pt x="79" y="157"/>
                  </a:lnTo>
                  <a:lnTo>
                    <a:pt x="84" y="155"/>
                  </a:lnTo>
                  <a:lnTo>
                    <a:pt x="89" y="153"/>
                  </a:lnTo>
                  <a:lnTo>
                    <a:pt x="99" y="150"/>
                  </a:lnTo>
                  <a:lnTo>
                    <a:pt x="106" y="148"/>
                  </a:lnTo>
                  <a:lnTo>
                    <a:pt x="111" y="145"/>
                  </a:lnTo>
                  <a:lnTo>
                    <a:pt x="119" y="140"/>
                  </a:lnTo>
                  <a:lnTo>
                    <a:pt x="124" y="140"/>
                  </a:lnTo>
                  <a:lnTo>
                    <a:pt x="128" y="138"/>
                  </a:lnTo>
                  <a:lnTo>
                    <a:pt x="138" y="133"/>
                  </a:lnTo>
                  <a:lnTo>
                    <a:pt x="141" y="130"/>
                  </a:lnTo>
                  <a:lnTo>
                    <a:pt x="146" y="128"/>
                  </a:lnTo>
                  <a:lnTo>
                    <a:pt x="148" y="125"/>
                  </a:lnTo>
                  <a:lnTo>
                    <a:pt x="156" y="123"/>
                  </a:lnTo>
                  <a:lnTo>
                    <a:pt x="160" y="121"/>
                  </a:lnTo>
                  <a:lnTo>
                    <a:pt x="163" y="118"/>
                  </a:lnTo>
                  <a:lnTo>
                    <a:pt x="168" y="113"/>
                  </a:lnTo>
                  <a:lnTo>
                    <a:pt x="170" y="111"/>
                  </a:lnTo>
                  <a:lnTo>
                    <a:pt x="175" y="108"/>
                  </a:lnTo>
                  <a:lnTo>
                    <a:pt x="178" y="103"/>
                  </a:lnTo>
                  <a:lnTo>
                    <a:pt x="180" y="103"/>
                  </a:lnTo>
                  <a:lnTo>
                    <a:pt x="183" y="101"/>
                  </a:lnTo>
                  <a:lnTo>
                    <a:pt x="188" y="96"/>
                  </a:lnTo>
                  <a:lnTo>
                    <a:pt x="188" y="93"/>
                  </a:lnTo>
                  <a:lnTo>
                    <a:pt x="190" y="91"/>
                  </a:lnTo>
                  <a:lnTo>
                    <a:pt x="190" y="88"/>
                  </a:lnTo>
                  <a:lnTo>
                    <a:pt x="192" y="84"/>
                  </a:lnTo>
                  <a:lnTo>
                    <a:pt x="192" y="81"/>
                  </a:lnTo>
                  <a:lnTo>
                    <a:pt x="192" y="79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521075" y="2430463"/>
              <a:ext cx="619125" cy="661987"/>
            </a:xfrm>
            <a:custGeom>
              <a:avLst/>
              <a:gdLst>
                <a:gd name="T0" fmla="*/ 0 w 327"/>
                <a:gd name="T1" fmla="*/ 0 h 175"/>
                <a:gd name="T2" fmla="*/ 2147483647 w 327"/>
                <a:gd name="T3" fmla="*/ 2147483647 h 175"/>
                <a:gd name="T4" fmla="*/ 2147483647 w 327"/>
                <a:gd name="T5" fmla="*/ 2147483647 h 175"/>
                <a:gd name="T6" fmla="*/ 0 w 327"/>
                <a:gd name="T7" fmla="*/ 2147483647 h 175"/>
                <a:gd name="T8" fmla="*/ 0 w 327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175"/>
                <a:gd name="T17" fmla="*/ 327 w 327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175">
                  <a:moveTo>
                    <a:pt x="0" y="0"/>
                  </a:moveTo>
                  <a:lnTo>
                    <a:pt x="327" y="104"/>
                  </a:lnTo>
                  <a:lnTo>
                    <a:pt x="327" y="175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121150" y="2947988"/>
              <a:ext cx="127000" cy="301625"/>
            </a:xfrm>
            <a:custGeom>
              <a:avLst/>
              <a:gdLst>
                <a:gd name="T0" fmla="*/ 2147483647 w 67"/>
                <a:gd name="T1" fmla="*/ 0 h 81"/>
                <a:gd name="T2" fmla="*/ 2147483647 w 67"/>
                <a:gd name="T3" fmla="*/ 0 h 81"/>
                <a:gd name="T4" fmla="*/ 2147483647 w 67"/>
                <a:gd name="T5" fmla="*/ 2147483647 h 81"/>
                <a:gd name="T6" fmla="*/ 2147483647 w 67"/>
                <a:gd name="T7" fmla="*/ 2147483647 h 81"/>
                <a:gd name="T8" fmla="*/ 2147483647 w 67"/>
                <a:gd name="T9" fmla="*/ 2147483647 h 81"/>
                <a:gd name="T10" fmla="*/ 2147483647 w 67"/>
                <a:gd name="T11" fmla="*/ 2147483647 h 81"/>
                <a:gd name="T12" fmla="*/ 2147483647 w 67"/>
                <a:gd name="T13" fmla="*/ 2147483647 h 81"/>
                <a:gd name="T14" fmla="*/ 2147483647 w 67"/>
                <a:gd name="T15" fmla="*/ 2147483647 h 81"/>
                <a:gd name="T16" fmla="*/ 2147483647 w 67"/>
                <a:gd name="T17" fmla="*/ 2147483647 h 81"/>
                <a:gd name="T18" fmla="*/ 0 w 67"/>
                <a:gd name="T19" fmla="*/ 2147483647 h 81"/>
                <a:gd name="T20" fmla="*/ 0 w 67"/>
                <a:gd name="T21" fmla="*/ 2147483647 h 81"/>
                <a:gd name="T22" fmla="*/ 2147483647 w 67"/>
                <a:gd name="T23" fmla="*/ 2147483647 h 81"/>
                <a:gd name="T24" fmla="*/ 2147483647 w 67"/>
                <a:gd name="T25" fmla="*/ 2147483647 h 81"/>
                <a:gd name="T26" fmla="*/ 2147483647 w 67"/>
                <a:gd name="T27" fmla="*/ 2147483647 h 81"/>
                <a:gd name="T28" fmla="*/ 2147483647 w 67"/>
                <a:gd name="T29" fmla="*/ 2147483647 h 81"/>
                <a:gd name="T30" fmla="*/ 2147483647 w 67"/>
                <a:gd name="T31" fmla="*/ 2147483647 h 81"/>
                <a:gd name="T32" fmla="*/ 2147483647 w 67"/>
                <a:gd name="T33" fmla="*/ 2147483647 h 81"/>
                <a:gd name="T34" fmla="*/ 2147483647 w 67"/>
                <a:gd name="T35" fmla="*/ 2147483647 h 81"/>
                <a:gd name="T36" fmla="*/ 2147483647 w 67"/>
                <a:gd name="T37" fmla="*/ 2147483647 h 81"/>
                <a:gd name="T38" fmla="*/ 2147483647 w 67"/>
                <a:gd name="T39" fmla="*/ 2147483647 h 81"/>
                <a:gd name="T40" fmla="*/ 2147483647 w 67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81"/>
                <a:gd name="T65" fmla="*/ 67 w 67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81">
                  <a:moveTo>
                    <a:pt x="67" y="0"/>
                  </a:moveTo>
                  <a:lnTo>
                    <a:pt x="59" y="0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37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5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81"/>
                  </a:lnTo>
                  <a:lnTo>
                    <a:pt x="8" y="81"/>
                  </a:lnTo>
                  <a:lnTo>
                    <a:pt x="15" y="79"/>
                  </a:lnTo>
                  <a:lnTo>
                    <a:pt x="23" y="79"/>
                  </a:lnTo>
                  <a:lnTo>
                    <a:pt x="30" y="76"/>
                  </a:lnTo>
                  <a:lnTo>
                    <a:pt x="37" y="76"/>
                  </a:lnTo>
                  <a:lnTo>
                    <a:pt x="45" y="74"/>
                  </a:lnTo>
                  <a:lnTo>
                    <a:pt x="52" y="74"/>
                  </a:lnTo>
                  <a:lnTo>
                    <a:pt x="59" y="71"/>
                  </a:lnTo>
                  <a:lnTo>
                    <a:pt x="67" y="7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627438" y="2520950"/>
              <a:ext cx="493712" cy="711200"/>
            </a:xfrm>
            <a:custGeom>
              <a:avLst/>
              <a:gdLst>
                <a:gd name="T0" fmla="*/ 0 w 261"/>
                <a:gd name="T1" fmla="*/ 0 h 188"/>
                <a:gd name="T2" fmla="*/ 2147483647 w 261"/>
                <a:gd name="T3" fmla="*/ 2147483647 h 188"/>
                <a:gd name="T4" fmla="*/ 2147483647 w 261"/>
                <a:gd name="T5" fmla="*/ 2147483647 h 188"/>
                <a:gd name="T6" fmla="*/ 0 w 261"/>
                <a:gd name="T7" fmla="*/ 2147483647 h 188"/>
                <a:gd name="T8" fmla="*/ 0 w 26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188"/>
                <a:gd name="T17" fmla="*/ 261 w 26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188">
                  <a:moveTo>
                    <a:pt x="0" y="0"/>
                  </a:moveTo>
                  <a:lnTo>
                    <a:pt x="261" y="116"/>
                  </a:lnTo>
                  <a:lnTo>
                    <a:pt x="261" y="188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629025" y="2547938"/>
              <a:ext cx="620713" cy="438150"/>
            </a:xfrm>
            <a:custGeom>
              <a:avLst/>
              <a:gdLst>
                <a:gd name="T0" fmla="*/ 2147483647 w 328"/>
                <a:gd name="T1" fmla="*/ 2147483647 h 116"/>
                <a:gd name="T2" fmla="*/ 2147483647 w 328"/>
                <a:gd name="T3" fmla="*/ 2147483647 h 116"/>
                <a:gd name="T4" fmla="*/ 2147483647 w 328"/>
                <a:gd name="T5" fmla="*/ 2147483647 h 116"/>
                <a:gd name="T6" fmla="*/ 2147483647 w 328"/>
                <a:gd name="T7" fmla="*/ 2147483647 h 116"/>
                <a:gd name="T8" fmla="*/ 2147483647 w 328"/>
                <a:gd name="T9" fmla="*/ 2147483647 h 116"/>
                <a:gd name="T10" fmla="*/ 2147483647 w 328"/>
                <a:gd name="T11" fmla="*/ 2147483647 h 116"/>
                <a:gd name="T12" fmla="*/ 2147483647 w 328"/>
                <a:gd name="T13" fmla="*/ 2147483647 h 116"/>
                <a:gd name="T14" fmla="*/ 2147483647 w 328"/>
                <a:gd name="T15" fmla="*/ 2147483647 h 116"/>
                <a:gd name="T16" fmla="*/ 2147483647 w 328"/>
                <a:gd name="T17" fmla="*/ 2147483647 h 116"/>
                <a:gd name="T18" fmla="*/ 2147483647 w 328"/>
                <a:gd name="T19" fmla="*/ 2147483647 h 116"/>
                <a:gd name="T20" fmla="*/ 0 w 328"/>
                <a:gd name="T21" fmla="*/ 0 h 116"/>
                <a:gd name="T22" fmla="*/ 2147483647 w 328"/>
                <a:gd name="T23" fmla="*/ 2147483647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8"/>
                <a:gd name="T37" fmla="*/ 0 h 116"/>
                <a:gd name="T38" fmla="*/ 328 w 328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8" h="116">
                  <a:moveTo>
                    <a:pt x="328" y="104"/>
                  </a:moveTo>
                  <a:lnTo>
                    <a:pt x="320" y="106"/>
                  </a:lnTo>
                  <a:lnTo>
                    <a:pt x="313" y="109"/>
                  </a:lnTo>
                  <a:lnTo>
                    <a:pt x="306" y="109"/>
                  </a:lnTo>
                  <a:lnTo>
                    <a:pt x="298" y="111"/>
                  </a:lnTo>
                  <a:lnTo>
                    <a:pt x="291" y="111"/>
                  </a:lnTo>
                  <a:lnTo>
                    <a:pt x="284" y="114"/>
                  </a:lnTo>
                  <a:lnTo>
                    <a:pt x="276" y="114"/>
                  </a:lnTo>
                  <a:lnTo>
                    <a:pt x="269" y="116"/>
                  </a:lnTo>
                  <a:lnTo>
                    <a:pt x="261" y="116"/>
                  </a:lnTo>
                  <a:lnTo>
                    <a:pt x="0" y="0"/>
                  </a:lnTo>
                  <a:lnTo>
                    <a:pt x="328" y="104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533650" y="2465388"/>
              <a:ext cx="1481138" cy="784225"/>
            </a:xfrm>
            <a:custGeom>
              <a:avLst/>
              <a:gdLst>
                <a:gd name="T0" fmla="*/ 2147483647 w 783"/>
                <a:gd name="T1" fmla="*/ 2147483647 h 207"/>
                <a:gd name="T2" fmla="*/ 2147483647 w 783"/>
                <a:gd name="T3" fmla="*/ 2147483647 h 207"/>
                <a:gd name="T4" fmla="*/ 2147483647 w 783"/>
                <a:gd name="T5" fmla="*/ 2147483647 h 207"/>
                <a:gd name="T6" fmla="*/ 2147483647 w 783"/>
                <a:gd name="T7" fmla="*/ 2147483647 h 207"/>
                <a:gd name="T8" fmla="*/ 2147483647 w 783"/>
                <a:gd name="T9" fmla="*/ 2147483647 h 207"/>
                <a:gd name="T10" fmla="*/ 2147483647 w 783"/>
                <a:gd name="T11" fmla="*/ 2147483647 h 207"/>
                <a:gd name="T12" fmla="*/ 2147483647 w 783"/>
                <a:gd name="T13" fmla="*/ 2147483647 h 207"/>
                <a:gd name="T14" fmla="*/ 2147483647 w 783"/>
                <a:gd name="T15" fmla="*/ 2147483647 h 207"/>
                <a:gd name="T16" fmla="*/ 2147483647 w 783"/>
                <a:gd name="T17" fmla="*/ 2147483647 h 207"/>
                <a:gd name="T18" fmla="*/ 2147483647 w 783"/>
                <a:gd name="T19" fmla="*/ 2147483647 h 207"/>
                <a:gd name="T20" fmla="*/ 2147483647 w 783"/>
                <a:gd name="T21" fmla="*/ 2147483647 h 207"/>
                <a:gd name="T22" fmla="*/ 2147483647 w 783"/>
                <a:gd name="T23" fmla="*/ 2147483647 h 207"/>
                <a:gd name="T24" fmla="*/ 2147483647 w 783"/>
                <a:gd name="T25" fmla="*/ 2147483647 h 207"/>
                <a:gd name="T26" fmla="*/ 2147483647 w 783"/>
                <a:gd name="T27" fmla="*/ 2147483647 h 207"/>
                <a:gd name="T28" fmla="*/ 2147483647 w 783"/>
                <a:gd name="T29" fmla="*/ 2147483647 h 207"/>
                <a:gd name="T30" fmla="*/ 2147483647 w 783"/>
                <a:gd name="T31" fmla="*/ 2147483647 h 207"/>
                <a:gd name="T32" fmla="*/ 2147483647 w 783"/>
                <a:gd name="T33" fmla="*/ 2147483647 h 207"/>
                <a:gd name="T34" fmla="*/ 2147483647 w 783"/>
                <a:gd name="T35" fmla="*/ 2147483647 h 207"/>
                <a:gd name="T36" fmla="*/ 2147483647 w 783"/>
                <a:gd name="T37" fmla="*/ 2147483647 h 207"/>
                <a:gd name="T38" fmla="*/ 2147483647 w 783"/>
                <a:gd name="T39" fmla="*/ 2147483647 h 207"/>
                <a:gd name="T40" fmla="*/ 2147483647 w 783"/>
                <a:gd name="T41" fmla="*/ 2147483647 h 207"/>
                <a:gd name="T42" fmla="*/ 2147483647 w 783"/>
                <a:gd name="T43" fmla="*/ 2147483647 h 207"/>
                <a:gd name="T44" fmla="*/ 2147483647 w 783"/>
                <a:gd name="T45" fmla="*/ 2147483647 h 207"/>
                <a:gd name="T46" fmla="*/ 2147483647 w 783"/>
                <a:gd name="T47" fmla="*/ 2147483647 h 207"/>
                <a:gd name="T48" fmla="*/ 2147483647 w 783"/>
                <a:gd name="T49" fmla="*/ 2147483647 h 207"/>
                <a:gd name="T50" fmla="*/ 2147483647 w 783"/>
                <a:gd name="T51" fmla="*/ 2147483647 h 207"/>
                <a:gd name="T52" fmla="*/ 2147483647 w 783"/>
                <a:gd name="T53" fmla="*/ 2147483647 h 207"/>
                <a:gd name="T54" fmla="*/ 2147483647 w 783"/>
                <a:gd name="T55" fmla="*/ 2147483647 h 207"/>
                <a:gd name="T56" fmla="*/ 2147483647 w 783"/>
                <a:gd name="T57" fmla="*/ 2147483647 h 207"/>
                <a:gd name="T58" fmla="*/ 0 w 783"/>
                <a:gd name="T59" fmla="*/ 2147483647 h 207"/>
                <a:gd name="T60" fmla="*/ 0 w 783"/>
                <a:gd name="T61" fmla="*/ 2147483647 h 207"/>
                <a:gd name="T62" fmla="*/ 2147483647 w 783"/>
                <a:gd name="T63" fmla="*/ 2147483647 h 207"/>
                <a:gd name="T64" fmla="*/ 2147483647 w 783"/>
                <a:gd name="T65" fmla="*/ 2147483647 h 207"/>
                <a:gd name="T66" fmla="*/ 2147483647 w 783"/>
                <a:gd name="T67" fmla="*/ 2147483647 h 207"/>
                <a:gd name="T68" fmla="*/ 2147483647 w 783"/>
                <a:gd name="T69" fmla="*/ 2147483647 h 207"/>
                <a:gd name="T70" fmla="*/ 2147483647 w 783"/>
                <a:gd name="T71" fmla="*/ 2147483647 h 207"/>
                <a:gd name="T72" fmla="*/ 2147483647 w 783"/>
                <a:gd name="T73" fmla="*/ 2147483647 h 207"/>
                <a:gd name="T74" fmla="*/ 2147483647 w 783"/>
                <a:gd name="T75" fmla="*/ 2147483647 h 207"/>
                <a:gd name="T76" fmla="*/ 2147483647 w 783"/>
                <a:gd name="T77" fmla="*/ 2147483647 h 207"/>
                <a:gd name="T78" fmla="*/ 2147483647 w 783"/>
                <a:gd name="T79" fmla="*/ 2147483647 h 207"/>
                <a:gd name="T80" fmla="*/ 2147483647 w 783"/>
                <a:gd name="T81" fmla="*/ 2147483647 h 207"/>
                <a:gd name="T82" fmla="*/ 2147483647 w 783"/>
                <a:gd name="T83" fmla="*/ 2147483647 h 207"/>
                <a:gd name="T84" fmla="*/ 2147483647 w 783"/>
                <a:gd name="T85" fmla="*/ 2147483647 h 207"/>
                <a:gd name="T86" fmla="*/ 2147483647 w 783"/>
                <a:gd name="T87" fmla="*/ 2147483647 h 207"/>
                <a:gd name="T88" fmla="*/ 2147483647 w 783"/>
                <a:gd name="T89" fmla="*/ 2147483647 h 207"/>
                <a:gd name="T90" fmla="*/ 2147483647 w 783"/>
                <a:gd name="T91" fmla="*/ 2147483647 h 207"/>
                <a:gd name="T92" fmla="*/ 2147483647 w 783"/>
                <a:gd name="T93" fmla="*/ 2147483647 h 207"/>
                <a:gd name="T94" fmla="*/ 2147483647 w 783"/>
                <a:gd name="T95" fmla="*/ 2147483647 h 207"/>
                <a:gd name="T96" fmla="*/ 2147483647 w 783"/>
                <a:gd name="T97" fmla="*/ 2147483647 h 207"/>
                <a:gd name="T98" fmla="*/ 2147483647 w 783"/>
                <a:gd name="T99" fmla="*/ 2147483647 h 207"/>
                <a:gd name="T100" fmla="*/ 2147483647 w 783"/>
                <a:gd name="T101" fmla="*/ 2147483647 h 207"/>
                <a:gd name="T102" fmla="*/ 2147483647 w 783"/>
                <a:gd name="T103" fmla="*/ 2147483647 h 207"/>
                <a:gd name="T104" fmla="*/ 2147483647 w 783"/>
                <a:gd name="T105" fmla="*/ 2147483647 h 207"/>
                <a:gd name="T106" fmla="*/ 2147483647 w 783"/>
                <a:gd name="T107" fmla="*/ 2147483647 h 207"/>
                <a:gd name="T108" fmla="*/ 2147483647 w 783"/>
                <a:gd name="T109" fmla="*/ 2147483647 h 207"/>
                <a:gd name="T110" fmla="*/ 2147483647 w 783"/>
                <a:gd name="T111" fmla="*/ 2147483647 h 207"/>
                <a:gd name="T112" fmla="*/ 2147483647 w 783"/>
                <a:gd name="T113" fmla="*/ 2147483647 h 207"/>
                <a:gd name="T114" fmla="*/ 2147483647 w 783"/>
                <a:gd name="T115" fmla="*/ 2147483647 h 207"/>
                <a:gd name="T116" fmla="*/ 2147483647 w 783"/>
                <a:gd name="T117" fmla="*/ 2147483647 h 207"/>
                <a:gd name="T118" fmla="*/ 2147483647 w 783"/>
                <a:gd name="T119" fmla="*/ 2147483647 h 207"/>
                <a:gd name="T120" fmla="*/ 2147483647 w 783"/>
                <a:gd name="T121" fmla="*/ 2147483647 h 2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3"/>
                <a:gd name="T184" fmla="*/ 0 h 207"/>
                <a:gd name="T185" fmla="*/ 783 w 783"/>
                <a:gd name="T186" fmla="*/ 207 h 2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3" h="207">
                  <a:moveTo>
                    <a:pt x="783" y="116"/>
                  </a:moveTo>
                  <a:lnTo>
                    <a:pt x="776" y="118"/>
                  </a:lnTo>
                  <a:lnTo>
                    <a:pt x="758" y="121"/>
                  </a:lnTo>
                  <a:lnTo>
                    <a:pt x="751" y="121"/>
                  </a:lnTo>
                  <a:lnTo>
                    <a:pt x="741" y="123"/>
                  </a:lnTo>
                  <a:lnTo>
                    <a:pt x="726" y="123"/>
                  </a:lnTo>
                  <a:lnTo>
                    <a:pt x="717" y="125"/>
                  </a:lnTo>
                  <a:lnTo>
                    <a:pt x="709" y="125"/>
                  </a:lnTo>
                  <a:lnTo>
                    <a:pt x="692" y="128"/>
                  </a:lnTo>
                  <a:lnTo>
                    <a:pt x="682" y="128"/>
                  </a:lnTo>
                  <a:lnTo>
                    <a:pt x="675" y="128"/>
                  </a:lnTo>
                  <a:lnTo>
                    <a:pt x="657" y="130"/>
                  </a:lnTo>
                  <a:lnTo>
                    <a:pt x="648" y="130"/>
                  </a:lnTo>
                  <a:lnTo>
                    <a:pt x="638" y="130"/>
                  </a:lnTo>
                  <a:lnTo>
                    <a:pt x="621" y="133"/>
                  </a:lnTo>
                  <a:lnTo>
                    <a:pt x="613" y="133"/>
                  </a:lnTo>
                  <a:lnTo>
                    <a:pt x="603" y="133"/>
                  </a:lnTo>
                  <a:lnTo>
                    <a:pt x="586" y="133"/>
                  </a:lnTo>
                  <a:lnTo>
                    <a:pt x="576" y="133"/>
                  </a:lnTo>
                  <a:lnTo>
                    <a:pt x="566" y="135"/>
                  </a:lnTo>
                  <a:lnTo>
                    <a:pt x="549" y="135"/>
                  </a:lnTo>
                  <a:lnTo>
                    <a:pt x="539" y="135"/>
                  </a:lnTo>
                  <a:lnTo>
                    <a:pt x="529" y="135"/>
                  </a:lnTo>
                  <a:lnTo>
                    <a:pt x="512" y="135"/>
                  </a:lnTo>
                  <a:lnTo>
                    <a:pt x="502" y="135"/>
                  </a:lnTo>
                  <a:lnTo>
                    <a:pt x="495" y="135"/>
                  </a:lnTo>
                  <a:lnTo>
                    <a:pt x="475" y="135"/>
                  </a:lnTo>
                  <a:lnTo>
                    <a:pt x="468" y="133"/>
                  </a:lnTo>
                  <a:lnTo>
                    <a:pt x="458" y="133"/>
                  </a:lnTo>
                  <a:lnTo>
                    <a:pt x="441" y="133"/>
                  </a:lnTo>
                  <a:lnTo>
                    <a:pt x="431" y="133"/>
                  </a:lnTo>
                  <a:lnTo>
                    <a:pt x="421" y="133"/>
                  </a:lnTo>
                  <a:lnTo>
                    <a:pt x="404" y="130"/>
                  </a:lnTo>
                  <a:lnTo>
                    <a:pt x="394" y="130"/>
                  </a:lnTo>
                  <a:lnTo>
                    <a:pt x="387" y="130"/>
                  </a:lnTo>
                  <a:lnTo>
                    <a:pt x="369" y="128"/>
                  </a:lnTo>
                  <a:lnTo>
                    <a:pt x="360" y="128"/>
                  </a:lnTo>
                  <a:lnTo>
                    <a:pt x="352" y="128"/>
                  </a:lnTo>
                  <a:lnTo>
                    <a:pt x="335" y="125"/>
                  </a:lnTo>
                  <a:lnTo>
                    <a:pt x="325" y="125"/>
                  </a:lnTo>
                  <a:lnTo>
                    <a:pt x="318" y="123"/>
                  </a:lnTo>
                  <a:lnTo>
                    <a:pt x="301" y="123"/>
                  </a:lnTo>
                  <a:lnTo>
                    <a:pt x="293" y="121"/>
                  </a:lnTo>
                  <a:lnTo>
                    <a:pt x="286" y="121"/>
                  </a:lnTo>
                  <a:lnTo>
                    <a:pt x="269" y="118"/>
                  </a:lnTo>
                  <a:lnTo>
                    <a:pt x="261" y="116"/>
                  </a:lnTo>
                  <a:lnTo>
                    <a:pt x="254" y="116"/>
                  </a:lnTo>
                  <a:lnTo>
                    <a:pt x="237" y="113"/>
                  </a:lnTo>
                  <a:lnTo>
                    <a:pt x="229" y="111"/>
                  </a:lnTo>
                  <a:lnTo>
                    <a:pt x="222" y="111"/>
                  </a:lnTo>
                  <a:lnTo>
                    <a:pt x="207" y="108"/>
                  </a:lnTo>
                  <a:lnTo>
                    <a:pt x="200" y="106"/>
                  </a:lnTo>
                  <a:lnTo>
                    <a:pt x="192" y="106"/>
                  </a:lnTo>
                  <a:lnTo>
                    <a:pt x="180" y="101"/>
                  </a:lnTo>
                  <a:lnTo>
                    <a:pt x="173" y="101"/>
                  </a:lnTo>
                  <a:lnTo>
                    <a:pt x="165" y="98"/>
                  </a:lnTo>
                  <a:lnTo>
                    <a:pt x="153" y="96"/>
                  </a:lnTo>
                  <a:lnTo>
                    <a:pt x="145" y="93"/>
                  </a:lnTo>
                  <a:lnTo>
                    <a:pt x="141" y="91"/>
                  </a:lnTo>
                  <a:lnTo>
                    <a:pt x="128" y="88"/>
                  </a:lnTo>
                  <a:lnTo>
                    <a:pt x="121" y="86"/>
                  </a:lnTo>
                  <a:lnTo>
                    <a:pt x="116" y="86"/>
                  </a:lnTo>
                  <a:lnTo>
                    <a:pt x="104" y="81"/>
                  </a:lnTo>
                  <a:lnTo>
                    <a:pt x="99" y="79"/>
                  </a:lnTo>
                  <a:lnTo>
                    <a:pt x="94" y="79"/>
                  </a:lnTo>
                  <a:lnTo>
                    <a:pt x="84" y="74"/>
                  </a:lnTo>
                  <a:lnTo>
                    <a:pt x="79" y="71"/>
                  </a:lnTo>
                  <a:lnTo>
                    <a:pt x="74" y="69"/>
                  </a:lnTo>
                  <a:lnTo>
                    <a:pt x="64" y="66"/>
                  </a:lnTo>
                  <a:lnTo>
                    <a:pt x="62" y="64"/>
                  </a:lnTo>
                  <a:lnTo>
                    <a:pt x="57" y="61"/>
                  </a:lnTo>
                  <a:lnTo>
                    <a:pt x="49" y="56"/>
                  </a:lnTo>
                  <a:lnTo>
                    <a:pt x="45" y="54"/>
                  </a:lnTo>
                  <a:lnTo>
                    <a:pt x="42" y="54"/>
                  </a:lnTo>
                  <a:lnTo>
                    <a:pt x="35" y="49"/>
                  </a:lnTo>
                  <a:lnTo>
                    <a:pt x="32" y="47"/>
                  </a:lnTo>
                  <a:lnTo>
                    <a:pt x="27" y="44"/>
                  </a:lnTo>
                  <a:lnTo>
                    <a:pt x="22" y="39"/>
                  </a:lnTo>
                  <a:lnTo>
                    <a:pt x="20" y="37"/>
                  </a:lnTo>
                  <a:lnTo>
                    <a:pt x="17" y="34"/>
                  </a:lnTo>
                  <a:lnTo>
                    <a:pt x="13" y="32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3" y="84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5" y="93"/>
                  </a:lnTo>
                  <a:lnTo>
                    <a:pt x="10" y="98"/>
                  </a:lnTo>
                  <a:lnTo>
                    <a:pt x="10" y="101"/>
                  </a:lnTo>
                  <a:lnTo>
                    <a:pt x="13" y="103"/>
                  </a:lnTo>
                  <a:lnTo>
                    <a:pt x="17" y="106"/>
                  </a:lnTo>
                  <a:lnTo>
                    <a:pt x="20" y="108"/>
                  </a:lnTo>
                  <a:lnTo>
                    <a:pt x="22" y="111"/>
                  </a:lnTo>
                  <a:lnTo>
                    <a:pt x="27" y="116"/>
                  </a:lnTo>
                  <a:lnTo>
                    <a:pt x="32" y="118"/>
                  </a:lnTo>
                  <a:lnTo>
                    <a:pt x="35" y="121"/>
                  </a:lnTo>
                  <a:lnTo>
                    <a:pt x="42" y="125"/>
                  </a:lnTo>
                  <a:lnTo>
                    <a:pt x="45" y="125"/>
                  </a:lnTo>
                  <a:lnTo>
                    <a:pt x="49" y="128"/>
                  </a:lnTo>
                  <a:lnTo>
                    <a:pt x="57" y="133"/>
                  </a:lnTo>
                  <a:lnTo>
                    <a:pt x="62" y="135"/>
                  </a:lnTo>
                  <a:lnTo>
                    <a:pt x="64" y="138"/>
                  </a:lnTo>
                  <a:lnTo>
                    <a:pt x="74" y="140"/>
                  </a:lnTo>
                  <a:lnTo>
                    <a:pt x="79" y="143"/>
                  </a:lnTo>
                  <a:lnTo>
                    <a:pt x="84" y="145"/>
                  </a:lnTo>
                  <a:lnTo>
                    <a:pt x="94" y="150"/>
                  </a:lnTo>
                  <a:lnTo>
                    <a:pt x="99" y="150"/>
                  </a:lnTo>
                  <a:lnTo>
                    <a:pt x="104" y="153"/>
                  </a:lnTo>
                  <a:lnTo>
                    <a:pt x="116" y="157"/>
                  </a:lnTo>
                  <a:lnTo>
                    <a:pt x="121" y="157"/>
                  </a:lnTo>
                  <a:lnTo>
                    <a:pt x="128" y="160"/>
                  </a:lnTo>
                  <a:lnTo>
                    <a:pt x="141" y="162"/>
                  </a:lnTo>
                  <a:lnTo>
                    <a:pt x="145" y="165"/>
                  </a:lnTo>
                  <a:lnTo>
                    <a:pt x="153" y="167"/>
                  </a:lnTo>
                  <a:lnTo>
                    <a:pt x="165" y="170"/>
                  </a:lnTo>
                  <a:lnTo>
                    <a:pt x="173" y="172"/>
                  </a:lnTo>
                  <a:lnTo>
                    <a:pt x="180" y="172"/>
                  </a:lnTo>
                  <a:lnTo>
                    <a:pt x="192" y="177"/>
                  </a:lnTo>
                  <a:lnTo>
                    <a:pt x="200" y="177"/>
                  </a:lnTo>
                  <a:lnTo>
                    <a:pt x="207" y="180"/>
                  </a:lnTo>
                  <a:lnTo>
                    <a:pt x="222" y="182"/>
                  </a:lnTo>
                  <a:lnTo>
                    <a:pt x="229" y="182"/>
                  </a:lnTo>
                  <a:lnTo>
                    <a:pt x="237" y="185"/>
                  </a:lnTo>
                  <a:lnTo>
                    <a:pt x="254" y="187"/>
                  </a:lnTo>
                  <a:lnTo>
                    <a:pt x="261" y="187"/>
                  </a:lnTo>
                  <a:lnTo>
                    <a:pt x="269" y="190"/>
                  </a:lnTo>
                  <a:lnTo>
                    <a:pt x="286" y="192"/>
                  </a:lnTo>
                  <a:lnTo>
                    <a:pt x="293" y="192"/>
                  </a:lnTo>
                  <a:lnTo>
                    <a:pt x="301" y="194"/>
                  </a:lnTo>
                  <a:lnTo>
                    <a:pt x="318" y="194"/>
                  </a:lnTo>
                  <a:lnTo>
                    <a:pt x="325" y="197"/>
                  </a:lnTo>
                  <a:lnTo>
                    <a:pt x="335" y="197"/>
                  </a:lnTo>
                  <a:lnTo>
                    <a:pt x="352" y="199"/>
                  </a:lnTo>
                  <a:lnTo>
                    <a:pt x="360" y="199"/>
                  </a:lnTo>
                  <a:lnTo>
                    <a:pt x="369" y="199"/>
                  </a:lnTo>
                  <a:lnTo>
                    <a:pt x="387" y="202"/>
                  </a:lnTo>
                  <a:lnTo>
                    <a:pt x="394" y="202"/>
                  </a:lnTo>
                  <a:lnTo>
                    <a:pt x="404" y="202"/>
                  </a:lnTo>
                  <a:lnTo>
                    <a:pt x="421" y="204"/>
                  </a:lnTo>
                  <a:lnTo>
                    <a:pt x="431" y="204"/>
                  </a:lnTo>
                  <a:lnTo>
                    <a:pt x="441" y="204"/>
                  </a:lnTo>
                  <a:lnTo>
                    <a:pt x="458" y="204"/>
                  </a:lnTo>
                  <a:lnTo>
                    <a:pt x="468" y="204"/>
                  </a:lnTo>
                  <a:lnTo>
                    <a:pt x="475" y="207"/>
                  </a:lnTo>
                  <a:lnTo>
                    <a:pt x="495" y="207"/>
                  </a:lnTo>
                  <a:lnTo>
                    <a:pt x="502" y="207"/>
                  </a:lnTo>
                  <a:lnTo>
                    <a:pt x="512" y="207"/>
                  </a:lnTo>
                  <a:lnTo>
                    <a:pt x="529" y="207"/>
                  </a:lnTo>
                  <a:lnTo>
                    <a:pt x="539" y="207"/>
                  </a:lnTo>
                  <a:lnTo>
                    <a:pt x="549" y="207"/>
                  </a:lnTo>
                  <a:lnTo>
                    <a:pt x="566" y="207"/>
                  </a:lnTo>
                  <a:lnTo>
                    <a:pt x="576" y="204"/>
                  </a:lnTo>
                  <a:lnTo>
                    <a:pt x="586" y="204"/>
                  </a:lnTo>
                  <a:lnTo>
                    <a:pt x="603" y="204"/>
                  </a:lnTo>
                  <a:lnTo>
                    <a:pt x="613" y="204"/>
                  </a:lnTo>
                  <a:lnTo>
                    <a:pt x="621" y="204"/>
                  </a:lnTo>
                  <a:lnTo>
                    <a:pt x="638" y="202"/>
                  </a:lnTo>
                  <a:lnTo>
                    <a:pt x="648" y="202"/>
                  </a:lnTo>
                  <a:lnTo>
                    <a:pt x="657" y="202"/>
                  </a:lnTo>
                  <a:lnTo>
                    <a:pt x="675" y="199"/>
                  </a:lnTo>
                  <a:lnTo>
                    <a:pt x="682" y="199"/>
                  </a:lnTo>
                  <a:lnTo>
                    <a:pt x="692" y="199"/>
                  </a:lnTo>
                  <a:lnTo>
                    <a:pt x="709" y="197"/>
                  </a:lnTo>
                  <a:lnTo>
                    <a:pt x="717" y="197"/>
                  </a:lnTo>
                  <a:lnTo>
                    <a:pt x="726" y="194"/>
                  </a:lnTo>
                  <a:lnTo>
                    <a:pt x="741" y="194"/>
                  </a:lnTo>
                  <a:lnTo>
                    <a:pt x="751" y="192"/>
                  </a:lnTo>
                  <a:lnTo>
                    <a:pt x="758" y="192"/>
                  </a:lnTo>
                  <a:lnTo>
                    <a:pt x="776" y="190"/>
                  </a:lnTo>
                  <a:lnTo>
                    <a:pt x="783" y="187"/>
                  </a:lnTo>
                  <a:lnTo>
                    <a:pt x="783" y="11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530475" y="1930400"/>
              <a:ext cx="1976438" cy="1025525"/>
            </a:xfrm>
            <a:custGeom>
              <a:avLst/>
              <a:gdLst>
                <a:gd name="T0" fmla="*/ 2147483647 w 1044"/>
                <a:gd name="T1" fmla="*/ 2147483647 h 271"/>
                <a:gd name="T2" fmla="*/ 2147483647 w 1044"/>
                <a:gd name="T3" fmla="*/ 2147483647 h 271"/>
                <a:gd name="T4" fmla="*/ 2147483647 w 1044"/>
                <a:gd name="T5" fmla="*/ 2147483647 h 271"/>
                <a:gd name="T6" fmla="*/ 2147483647 w 1044"/>
                <a:gd name="T7" fmla="*/ 2147483647 h 271"/>
                <a:gd name="T8" fmla="*/ 2147483647 w 1044"/>
                <a:gd name="T9" fmla="*/ 2147483647 h 271"/>
                <a:gd name="T10" fmla="*/ 2147483647 w 1044"/>
                <a:gd name="T11" fmla="*/ 2147483647 h 271"/>
                <a:gd name="T12" fmla="*/ 2147483647 w 1044"/>
                <a:gd name="T13" fmla="*/ 2147483647 h 271"/>
                <a:gd name="T14" fmla="*/ 2147483647 w 1044"/>
                <a:gd name="T15" fmla="*/ 2147483647 h 271"/>
                <a:gd name="T16" fmla="*/ 2147483647 w 1044"/>
                <a:gd name="T17" fmla="*/ 2147483647 h 271"/>
                <a:gd name="T18" fmla="*/ 2147483647 w 1044"/>
                <a:gd name="T19" fmla="*/ 2147483647 h 271"/>
                <a:gd name="T20" fmla="*/ 2147483647 w 1044"/>
                <a:gd name="T21" fmla="*/ 2147483647 h 271"/>
                <a:gd name="T22" fmla="*/ 2147483647 w 1044"/>
                <a:gd name="T23" fmla="*/ 2147483647 h 271"/>
                <a:gd name="T24" fmla="*/ 2147483647 w 1044"/>
                <a:gd name="T25" fmla="*/ 2147483647 h 271"/>
                <a:gd name="T26" fmla="*/ 2147483647 w 1044"/>
                <a:gd name="T27" fmla="*/ 2147483647 h 271"/>
                <a:gd name="T28" fmla="*/ 2147483647 w 1044"/>
                <a:gd name="T29" fmla="*/ 2147483647 h 271"/>
                <a:gd name="T30" fmla="*/ 2147483647 w 1044"/>
                <a:gd name="T31" fmla="*/ 2147483647 h 271"/>
                <a:gd name="T32" fmla="*/ 2147483647 w 1044"/>
                <a:gd name="T33" fmla="*/ 2147483647 h 271"/>
                <a:gd name="T34" fmla="*/ 0 w 1044"/>
                <a:gd name="T35" fmla="*/ 2147483647 h 271"/>
                <a:gd name="T36" fmla="*/ 2147483647 w 1044"/>
                <a:gd name="T37" fmla="*/ 2147483647 h 271"/>
                <a:gd name="T38" fmla="*/ 2147483647 w 1044"/>
                <a:gd name="T39" fmla="*/ 2147483647 h 271"/>
                <a:gd name="T40" fmla="*/ 2147483647 w 1044"/>
                <a:gd name="T41" fmla="*/ 2147483647 h 271"/>
                <a:gd name="T42" fmla="*/ 2147483647 w 1044"/>
                <a:gd name="T43" fmla="*/ 2147483647 h 271"/>
                <a:gd name="T44" fmla="*/ 2147483647 w 1044"/>
                <a:gd name="T45" fmla="*/ 2147483647 h 271"/>
                <a:gd name="T46" fmla="*/ 2147483647 w 1044"/>
                <a:gd name="T47" fmla="*/ 2147483647 h 271"/>
                <a:gd name="T48" fmla="*/ 2147483647 w 1044"/>
                <a:gd name="T49" fmla="*/ 2147483647 h 271"/>
                <a:gd name="T50" fmla="*/ 2147483647 w 1044"/>
                <a:gd name="T51" fmla="*/ 2147483647 h 271"/>
                <a:gd name="T52" fmla="*/ 2147483647 w 1044"/>
                <a:gd name="T53" fmla="*/ 2147483647 h 271"/>
                <a:gd name="T54" fmla="*/ 2147483647 w 1044"/>
                <a:gd name="T55" fmla="*/ 2147483647 h 271"/>
                <a:gd name="T56" fmla="*/ 2147483647 w 1044"/>
                <a:gd name="T57" fmla="*/ 2147483647 h 271"/>
                <a:gd name="T58" fmla="*/ 2147483647 w 1044"/>
                <a:gd name="T59" fmla="*/ 2147483647 h 271"/>
                <a:gd name="T60" fmla="*/ 2147483647 w 1044"/>
                <a:gd name="T61" fmla="*/ 0 h 271"/>
                <a:gd name="T62" fmla="*/ 2147483647 w 1044"/>
                <a:gd name="T63" fmla="*/ 0 h 271"/>
                <a:gd name="T64" fmla="*/ 2147483647 w 1044"/>
                <a:gd name="T65" fmla="*/ 0 h 271"/>
                <a:gd name="T66" fmla="*/ 2147483647 w 1044"/>
                <a:gd name="T67" fmla="*/ 2147483647 h 271"/>
                <a:gd name="T68" fmla="*/ 2147483647 w 1044"/>
                <a:gd name="T69" fmla="*/ 2147483647 h 271"/>
                <a:gd name="T70" fmla="*/ 2147483647 w 1044"/>
                <a:gd name="T71" fmla="*/ 2147483647 h 271"/>
                <a:gd name="T72" fmla="*/ 2147483647 w 1044"/>
                <a:gd name="T73" fmla="*/ 2147483647 h 271"/>
                <a:gd name="T74" fmla="*/ 2147483647 w 1044"/>
                <a:gd name="T75" fmla="*/ 2147483647 h 271"/>
                <a:gd name="T76" fmla="*/ 2147483647 w 1044"/>
                <a:gd name="T77" fmla="*/ 2147483647 h 271"/>
                <a:gd name="T78" fmla="*/ 2147483647 w 1044"/>
                <a:gd name="T79" fmla="*/ 2147483647 h 271"/>
                <a:gd name="T80" fmla="*/ 2147483647 w 1044"/>
                <a:gd name="T81" fmla="*/ 2147483647 h 271"/>
                <a:gd name="T82" fmla="*/ 2147483647 w 1044"/>
                <a:gd name="T83" fmla="*/ 2147483647 h 271"/>
                <a:gd name="T84" fmla="*/ 2147483647 w 1044"/>
                <a:gd name="T85" fmla="*/ 2147483647 h 271"/>
                <a:gd name="T86" fmla="*/ 2147483647 w 1044"/>
                <a:gd name="T87" fmla="*/ 2147483647 h 271"/>
                <a:gd name="T88" fmla="*/ 2147483647 w 1044"/>
                <a:gd name="T89" fmla="*/ 2147483647 h 271"/>
                <a:gd name="T90" fmla="*/ 2147483647 w 1044"/>
                <a:gd name="T91" fmla="*/ 2147483647 h 271"/>
                <a:gd name="T92" fmla="*/ 2147483647 w 1044"/>
                <a:gd name="T93" fmla="*/ 2147483647 h 271"/>
                <a:gd name="T94" fmla="*/ 2147483647 w 1044"/>
                <a:gd name="T95" fmla="*/ 2147483647 h 271"/>
                <a:gd name="T96" fmla="*/ 2147483647 w 1044"/>
                <a:gd name="T97" fmla="*/ 2147483647 h 271"/>
                <a:gd name="T98" fmla="*/ 2147483647 w 1044"/>
                <a:gd name="T99" fmla="*/ 2147483647 h 271"/>
                <a:gd name="T100" fmla="*/ 2147483647 w 1044"/>
                <a:gd name="T101" fmla="*/ 2147483647 h 271"/>
                <a:gd name="T102" fmla="*/ 2147483647 w 1044"/>
                <a:gd name="T103" fmla="*/ 2147483647 h 271"/>
                <a:gd name="T104" fmla="*/ 2147483647 w 1044"/>
                <a:gd name="T105" fmla="*/ 2147483647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44"/>
                <a:gd name="T160" fmla="*/ 0 h 271"/>
                <a:gd name="T161" fmla="*/ 1044 w 1044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44" h="271">
                  <a:moveTo>
                    <a:pt x="783" y="251"/>
                  </a:moveTo>
                  <a:lnTo>
                    <a:pt x="776" y="254"/>
                  </a:lnTo>
                  <a:lnTo>
                    <a:pt x="758" y="256"/>
                  </a:lnTo>
                  <a:lnTo>
                    <a:pt x="751" y="256"/>
                  </a:lnTo>
                  <a:lnTo>
                    <a:pt x="741" y="258"/>
                  </a:lnTo>
                  <a:lnTo>
                    <a:pt x="726" y="258"/>
                  </a:lnTo>
                  <a:lnTo>
                    <a:pt x="717" y="261"/>
                  </a:lnTo>
                  <a:lnTo>
                    <a:pt x="709" y="261"/>
                  </a:lnTo>
                  <a:lnTo>
                    <a:pt x="692" y="263"/>
                  </a:lnTo>
                  <a:lnTo>
                    <a:pt x="682" y="263"/>
                  </a:lnTo>
                  <a:lnTo>
                    <a:pt x="675" y="263"/>
                  </a:lnTo>
                  <a:lnTo>
                    <a:pt x="657" y="266"/>
                  </a:lnTo>
                  <a:lnTo>
                    <a:pt x="648" y="266"/>
                  </a:lnTo>
                  <a:lnTo>
                    <a:pt x="638" y="266"/>
                  </a:lnTo>
                  <a:lnTo>
                    <a:pt x="621" y="268"/>
                  </a:lnTo>
                  <a:lnTo>
                    <a:pt x="613" y="268"/>
                  </a:lnTo>
                  <a:lnTo>
                    <a:pt x="603" y="268"/>
                  </a:lnTo>
                  <a:lnTo>
                    <a:pt x="586" y="268"/>
                  </a:lnTo>
                  <a:lnTo>
                    <a:pt x="576" y="268"/>
                  </a:lnTo>
                  <a:lnTo>
                    <a:pt x="566" y="271"/>
                  </a:lnTo>
                  <a:lnTo>
                    <a:pt x="549" y="271"/>
                  </a:lnTo>
                  <a:lnTo>
                    <a:pt x="539" y="271"/>
                  </a:lnTo>
                  <a:lnTo>
                    <a:pt x="529" y="271"/>
                  </a:lnTo>
                  <a:lnTo>
                    <a:pt x="512" y="271"/>
                  </a:lnTo>
                  <a:lnTo>
                    <a:pt x="502" y="271"/>
                  </a:lnTo>
                  <a:lnTo>
                    <a:pt x="495" y="271"/>
                  </a:lnTo>
                  <a:lnTo>
                    <a:pt x="475" y="271"/>
                  </a:lnTo>
                  <a:lnTo>
                    <a:pt x="468" y="268"/>
                  </a:lnTo>
                  <a:lnTo>
                    <a:pt x="458" y="268"/>
                  </a:lnTo>
                  <a:lnTo>
                    <a:pt x="441" y="268"/>
                  </a:lnTo>
                  <a:lnTo>
                    <a:pt x="431" y="268"/>
                  </a:lnTo>
                  <a:lnTo>
                    <a:pt x="421" y="268"/>
                  </a:lnTo>
                  <a:lnTo>
                    <a:pt x="404" y="266"/>
                  </a:lnTo>
                  <a:lnTo>
                    <a:pt x="394" y="266"/>
                  </a:lnTo>
                  <a:lnTo>
                    <a:pt x="387" y="266"/>
                  </a:lnTo>
                  <a:lnTo>
                    <a:pt x="369" y="263"/>
                  </a:lnTo>
                  <a:lnTo>
                    <a:pt x="360" y="263"/>
                  </a:lnTo>
                  <a:lnTo>
                    <a:pt x="352" y="263"/>
                  </a:lnTo>
                  <a:lnTo>
                    <a:pt x="335" y="261"/>
                  </a:lnTo>
                  <a:lnTo>
                    <a:pt x="325" y="261"/>
                  </a:lnTo>
                  <a:lnTo>
                    <a:pt x="318" y="258"/>
                  </a:lnTo>
                  <a:lnTo>
                    <a:pt x="301" y="258"/>
                  </a:lnTo>
                  <a:lnTo>
                    <a:pt x="293" y="256"/>
                  </a:lnTo>
                  <a:lnTo>
                    <a:pt x="286" y="256"/>
                  </a:lnTo>
                  <a:lnTo>
                    <a:pt x="269" y="254"/>
                  </a:lnTo>
                  <a:lnTo>
                    <a:pt x="261" y="251"/>
                  </a:lnTo>
                  <a:lnTo>
                    <a:pt x="254" y="251"/>
                  </a:lnTo>
                  <a:lnTo>
                    <a:pt x="244" y="249"/>
                  </a:lnTo>
                  <a:lnTo>
                    <a:pt x="229" y="246"/>
                  </a:lnTo>
                  <a:lnTo>
                    <a:pt x="222" y="246"/>
                  </a:lnTo>
                  <a:lnTo>
                    <a:pt x="214" y="244"/>
                  </a:lnTo>
                  <a:lnTo>
                    <a:pt x="200" y="241"/>
                  </a:lnTo>
                  <a:lnTo>
                    <a:pt x="192" y="239"/>
                  </a:lnTo>
                  <a:lnTo>
                    <a:pt x="185" y="239"/>
                  </a:lnTo>
                  <a:lnTo>
                    <a:pt x="173" y="236"/>
                  </a:lnTo>
                  <a:lnTo>
                    <a:pt x="165" y="234"/>
                  </a:lnTo>
                  <a:lnTo>
                    <a:pt x="158" y="231"/>
                  </a:lnTo>
                  <a:lnTo>
                    <a:pt x="145" y="229"/>
                  </a:lnTo>
                  <a:lnTo>
                    <a:pt x="141" y="226"/>
                  </a:lnTo>
                  <a:lnTo>
                    <a:pt x="133" y="226"/>
                  </a:lnTo>
                  <a:lnTo>
                    <a:pt x="121" y="221"/>
                  </a:lnTo>
                  <a:lnTo>
                    <a:pt x="116" y="219"/>
                  </a:lnTo>
                  <a:lnTo>
                    <a:pt x="111" y="219"/>
                  </a:lnTo>
                  <a:lnTo>
                    <a:pt x="99" y="214"/>
                  </a:lnTo>
                  <a:lnTo>
                    <a:pt x="94" y="212"/>
                  </a:lnTo>
                  <a:lnTo>
                    <a:pt x="89" y="212"/>
                  </a:lnTo>
                  <a:lnTo>
                    <a:pt x="79" y="207"/>
                  </a:lnTo>
                  <a:lnTo>
                    <a:pt x="74" y="204"/>
                  </a:lnTo>
                  <a:lnTo>
                    <a:pt x="69" y="202"/>
                  </a:lnTo>
                  <a:lnTo>
                    <a:pt x="62" y="199"/>
                  </a:lnTo>
                  <a:lnTo>
                    <a:pt x="57" y="197"/>
                  </a:lnTo>
                  <a:lnTo>
                    <a:pt x="52" y="194"/>
                  </a:lnTo>
                  <a:lnTo>
                    <a:pt x="45" y="189"/>
                  </a:lnTo>
                  <a:lnTo>
                    <a:pt x="42" y="187"/>
                  </a:lnTo>
                  <a:lnTo>
                    <a:pt x="37" y="184"/>
                  </a:lnTo>
                  <a:lnTo>
                    <a:pt x="32" y="182"/>
                  </a:lnTo>
                  <a:lnTo>
                    <a:pt x="27" y="180"/>
                  </a:lnTo>
                  <a:lnTo>
                    <a:pt x="25" y="177"/>
                  </a:lnTo>
                  <a:lnTo>
                    <a:pt x="20" y="172"/>
                  </a:lnTo>
                  <a:lnTo>
                    <a:pt x="17" y="170"/>
                  </a:lnTo>
                  <a:lnTo>
                    <a:pt x="15" y="167"/>
                  </a:lnTo>
                  <a:lnTo>
                    <a:pt x="10" y="162"/>
                  </a:lnTo>
                  <a:lnTo>
                    <a:pt x="10" y="160"/>
                  </a:lnTo>
                  <a:lnTo>
                    <a:pt x="8" y="157"/>
                  </a:lnTo>
                  <a:lnTo>
                    <a:pt x="5" y="152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5" y="115"/>
                  </a:lnTo>
                  <a:lnTo>
                    <a:pt x="5" y="113"/>
                  </a:lnTo>
                  <a:lnTo>
                    <a:pt x="8" y="111"/>
                  </a:lnTo>
                  <a:lnTo>
                    <a:pt x="10" y="106"/>
                  </a:lnTo>
                  <a:lnTo>
                    <a:pt x="13" y="103"/>
                  </a:lnTo>
                  <a:lnTo>
                    <a:pt x="15" y="101"/>
                  </a:lnTo>
                  <a:lnTo>
                    <a:pt x="20" y="98"/>
                  </a:lnTo>
                  <a:lnTo>
                    <a:pt x="22" y="96"/>
                  </a:lnTo>
                  <a:lnTo>
                    <a:pt x="25" y="93"/>
                  </a:lnTo>
                  <a:lnTo>
                    <a:pt x="32" y="88"/>
                  </a:lnTo>
                  <a:lnTo>
                    <a:pt x="35" y="86"/>
                  </a:lnTo>
                  <a:lnTo>
                    <a:pt x="37" y="83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52" y="76"/>
                  </a:lnTo>
                  <a:lnTo>
                    <a:pt x="62" y="71"/>
                  </a:lnTo>
                  <a:lnTo>
                    <a:pt x="64" y="69"/>
                  </a:lnTo>
                  <a:lnTo>
                    <a:pt x="69" y="66"/>
                  </a:lnTo>
                  <a:lnTo>
                    <a:pt x="79" y="64"/>
                  </a:lnTo>
                  <a:lnTo>
                    <a:pt x="84" y="61"/>
                  </a:lnTo>
                  <a:lnTo>
                    <a:pt x="89" y="59"/>
                  </a:lnTo>
                  <a:lnTo>
                    <a:pt x="99" y="54"/>
                  </a:lnTo>
                  <a:lnTo>
                    <a:pt x="104" y="54"/>
                  </a:lnTo>
                  <a:lnTo>
                    <a:pt x="111" y="51"/>
                  </a:lnTo>
                  <a:lnTo>
                    <a:pt x="121" y="46"/>
                  </a:lnTo>
                  <a:lnTo>
                    <a:pt x="128" y="46"/>
                  </a:lnTo>
                  <a:lnTo>
                    <a:pt x="133" y="44"/>
                  </a:lnTo>
                  <a:lnTo>
                    <a:pt x="145" y="41"/>
                  </a:lnTo>
                  <a:lnTo>
                    <a:pt x="153" y="39"/>
                  </a:lnTo>
                  <a:lnTo>
                    <a:pt x="158" y="37"/>
                  </a:lnTo>
                  <a:lnTo>
                    <a:pt x="173" y="34"/>
                  </a:lnTo>
                  <a:lnTo>
                    <a:pt x="180" y="32"/>
                  </a:lnTo>
                  <a:lnTo>
                    <a:pt x="185" y="32"/>
                  </a:lnTo>
                  <a:lnTo>
                    <a:pt x="200" y="27"/>
                  </a:lnTo>
                  <a:lnTo>
                    <a:pt x="207" y="27"/>
                  </a:lnTo>
                  <a:lnTo>
                    <a:pt x="214" y="24"/>
                  </a:lnTo>
                  <a:lnTo>
                    <a:pt x="229" y="22"/>
                  </a:lnTo>
                  <a:lnTo>
                    <a:pt x="237" y="22"/>
                  </a:lnTo>
                  <a:lnTo>
                    <a:pt x="244" y="19"/>
                  </a:lnTo>
                  <a:lnTo>
                    <a:pt x="254" y="19"/>
                  </a:lnTo>
                  <a:lnTo>
                    <a:pt x="269" y="17"/>
                  </a:lnTo>
                  <a:lnTo>
                    <a:pt x="276" y="14"/>
                  </a:lnTo>
                  <a:lnTo>
                    <a:pt x="286" y="14"/>
                  </a:lnTo>
                  <a:lnTo>
                    <a:pt x="301" y="12"/>
                  </a:lnTo>
                  <a:lnTo>
                    <a:pt x="310" y="12"/>
                  </a:lnTo>
                  <a:lnTo>
                    <a:pt x="318" y="9"/>
                  </a:lnTo>
                  <a:lnTo>
                    <a:pt x="335" y="7"/>
                  </a:lnTo>
                  <a:lnTo>
                    <a:pt x="342" y="7"/>
                  </a:lnTo>
                  <a:lnTo>
                    <a:pt x="352" y="7"/>
                  </a:lnTo>
                  <a:lnTo>
                    <a:pt x="369" y="5"/>
                  </a:lnTo>
                  <a:lnTo>
                    <a:pt x="377" y="5"/>
                  </a:lnTo>
                  <a:lnTo>
                    <a:pt x="387" y="5"/>
                  </a:lnTo>
                  <a:lnTo>
                    <a:pt x="404" y="2"/>
                  </a:lnTo>
                  <a:lnTo>
                    <a:pt x="414" y="2"/>
                  </a:lnTo>
                  <a:lnTo>
                    <a:pt x="421" y="2"/>
                  </a:lnTo>
                  <a:lnTo>
                    <a:pt x="441" y="0"/>
                  </a:lnTo>
                  <a:lnTo>
                    <a:pt x="448" y="0"/>
                  </a:lnTo>
                  <a:lnTo>
                    <a:pt x="458" y="0"/>
                  </a:lnTo>
                  <a:lnTo>
                    <a:pt x="475" y="0"/>
                  </a:lnTo>
                  <a:lnTo>
                    <a:pt x="485" y="0"/>
                  </a:lnTo>
                  <a:lnTo>
                    <a:pt x="495" y="0"/>
                  </a:lnTo>
                  <a:lnTo>
                    <a:pt x="512" y="0"/>
                  </a:lnTo>
                  <a:lnTo>
                    <a:pt x="522" y="0"/>
                  </a:lnTo>
                  <a:lnTo>
                    <a:pt x="529" y="0"/>
                  </a:lnTo>
                  <a:lnTo>
                    <a:pt x="549" y="0"/>
                  </a:lnTo>
                  <a:lnTo>
                    <a:pt x="559" y="0"/>
                  </a:lnTo>
                  <a:lnTo>
                    <a:pt x="566" y="0"/>
                  </a:lnTo>
                  <a:lnTo>
                    <a:pt x="586" y="0"/>
                  </a:lnTo>
                  <a:lnTo>
                    <a:pt x="593" y="0"/>
                  </a:lnTo>
                  <a:lnTo>
                    <a:pt x="603" y="0"/>
                  </a:lnTo>
                  <a:lnTo>
                    <a:pt x="621" y="2"/>
                  </a:lnTo>
                  <a:lnTo>
                    <a:pt x="630" y="2"/>
                  </a:lnTo>
                  <a:lnTo>
                    <a:pt x="638" y="2"/>
                  </a:lnTo>
                  <a:lnTo>
                    <a:pt x="657" y="5"/>
                  </a:lnTo>
                  <a:lnTo>
                    <a:pt x="665" y="5"/>
                  </a:lnTo>
                  <a:lnTo>
                    <a:pt x="675" y="5"/>
                  </a:lnTo>
                  <a:lnTo>
                    <a:pt x="692" y="7"/>
                  </a:lnTo>
                  <a:lnTo>
                    <a:pt x="699" y="7"/>
                  </a:lnTo>
                  <a:lnTo>
                    <a:pt x="709" y="7"/>
                  </a:lnTo>
                  <a:lnTo>
                    <a:pt x="726" y="9"/>
                  </a:lnTo>
                  <a:lnTo>
                    <a:pt x="734" y="12"/>
                  </a:lnTo>
                  <a:lnTo>
                    <a:pt x="741" y="12"/>
                  </a:lnTo>
                  <a:lnTo>
                    <a:pt x="758" y="14"/>
                  </a:lnTo>
                  <a:lnTo>
                    <a:pt x="766" y="14"/>
                  </a:lnTo>
                  <a:lnTo>
                    <a:pt x="776" y="17"/>
                  </a:lnTo>
                  <a:lnTo>
                    <a:pt x="790" y="19"/>
                  </a:lnTo>
                  <a:lnTo>
                    <a:pt x="798" y="19"/>
                  </a:lnTo>
                  <a:lnTo>
                    <a:pt x="805" y="22"/>
                  </a:lnTo>
                  <a:lnTo>
                    <a:pt x="820" y="24"/>
                  </a:lnTo>
                  <a:lnTo>
                    <a:pt x="827" y="24"/>
                  </a:lnTo>
                  <a:lnTo>
                    <a:pt x="835" y="27"/>
                  </a:lnTo>
                  <a:lnTo>
                    <a:pt x="849" y="29"/>
                  </a:lnTo>
                  <a:lnTo>
                    <a:pt x="857" y="32"/>
                  </a:lnTo>
                  <a:lnTo>
                    <a:pt x="864" y="32"/>
                  </a:lnTo>
                  <a:lnTo>
                    <a:pt x="877" y="37"/>
                  </a:lnTo>
                  <a:lnTo>
                    <a:pt x="884" y="37"/>
                  </a:lnTo>
                  <a:lnTo>
                    <a:pt x="891" y="39"/>
                  </a:lnTo>
                  <a:lnTo>
                    <a:pt x="904" y="41"/>
                  </a:lnTo>
                  <a:lnTo>
                    <a:pt x="909" y="44"/>
                  </a:lnTo>
                  <a:lnTo>
                    <a:pt x="916" y="46"/>
                  </a:lnTo>
                  <a:lnTo>
                    <a:pt x="928" y="49"/>
                  </a:lnTo>
                  <a:lnTo>
                    <a:pt x="933" y="51"/>
                  </a:lnTo>
                  <a:lnTo>
                    <a:pt x="938" y="54"/>
                  </a:lnTo>
                  <a:lnTo>
                    <a:pt x="948" y="56"/>
                  </a:lnTo>
                  <a:lnTo>
                    <a:pt x="955" y="59"/>
                  </a:lnTo>
                  <a:lnTo>
                    <a:pt x="960" y="61"/>
                  </a:lnTo>
                  <a:lnTo>
                    <a:pt x="968" y="64"/>
                  </a:lnTo>
                  <a:lnTo>
                    <a:pt x="973" y="66"/>
                  </a:lnTo>
                  <a:lnTo>
                    <a:pt x="977" y="69"/>
                  </a:lnTo>
                  <a:lnTo>
                    <a:pt x="987" y="74"/>
                  </a:lnTo>
                  <a:lnTo>
                    <a:pt x="990" y="76"/>
                  </a:lnTo>
                  <a:lnTo>
                    <a:pt x="995" y="78"/>
                  </a:lnTo>
                  <a:lnTo>
                    <a:pt x="1002" y="81"/>
                  </a:lnTo>
                  <a:lnTo>
                    <a:pt x="1005" y="83"/>
                  </a:lnTo>
                  <a:lnTo>
                    <a:pt x="1009" y="86"/>
                  </a:lnTo>
                  <a:lnTo>
                    <a:pt x="1014" y="91"/>
                  </a:lnTo>
                  <a:lnTo>
                    <a:pt x="1017" y="93"/>
                  </a:lnTo>
                  <a:lnTo>
                    <a:pt x="1019" y="96"/>
                  </a:lnTo>
                  <a:lnTo>
                    <a:pt x="1027" y="101"/>
                  </a:lnTo>
                  <a:lnTo>
                    <a:pt x="1029" y="103"/>
                  </a:lnTo>
                  <a:lnTo>
                    <a:pt x="1034" y="108"/>
                  </a:lnTo>
                  <a:lnTo>
                    <a:pt x="1037" y="111"/>
                  </a:lnTo>
                  <a:lnTo>
                    <a:pt x="1037" y="113"/>
                  </a:lnTo>
                  <a:lnTo>
                    <a:pt x="1039" y="118"/>
                  </a:lnTo>
                  <a:lnTo>
                    <a:pt x="1041" y="120"/>
                  </a:lnTo>
                  <a:lnTo>
                    <a:pt x="1041" y="123"/>
                  </a:lnTo>
                  <a:lnTo>
                    <a:pt x="1041" y="125"/>
                  </a:lnTo>
                  <a:lnTo>
                    <a:pt x="1044" y="130"/>
                  </a:lnTo>
                  <a:lnTo>
                    <a:pt x="1044" y="133"/>
                  </a:lnTo>
                  <a:lnTo>
                    <a:pt x="1044" y="135"/>
                  </a:lnTo>
                  <a:lnTo>
                    <a:pt x="1044" y="140"/>
                  </a:lnTo>
                  <a:lnTo>
                    <a:pt x="1041" y="143"/>
                  </a:lnTo>
                  <a:lnTo>
                    <a:pt x="1041" y="145"/>
                  </a:lnTo>
                  <a:lnTo>
                    <a:pt x="1041" y="147"/>
                  </a:lnTo>
                  <a:lnTo>
                    <a:pt x="1039" y="150"/>
                  </a:lnTo>
                  <a:lnTo>
                    <a:pt x="1039" y="152"/>
                  </a:lnTo>
                  <a:lnTo>
                    <a:pt x="1037" y="157"/>
                  </a:lnTo>
                  <a:lnTo>
                    <a:pt x="1034" y="160"/>
                  </a:lnTo>
                  <a:lnTo>
                    <a:pt x="1032" y="162"/>
                  </a:lnTo>
                  <a:lnTo>
                    <a:pt x="1027" y="167"/>
                  </a:lnTo>
                  <a:lnTo>
                    <a:pt x="1027" y="170"/>
                  </a:lnTo>
                  <a:lnTo>
                    <a:pt x="1024" y="172"/>
                  </a:lnTo>
                  <a:lnTo>
                    <a:pt x="1017" y="177"/>
                  </a:lnTo>
                  <a:lnTo>
                    <a:pt x="1014" y="180"/>
                  </a:lnTo>
                  <a:lnTo>
                    <a:pt x="1012" y="182"/>
                  </a:lnTo>
                  <a:lnTo>
                    <a:pt x="1005" y="184"/>
                  </a:lnTo>
                  <a:lnTo>
                    <a:pt x="1002" y="187"/>
                  </a:lnTo>
                  <a:lnTo>
                    <a:pt x="997" y="189"/>
                  </a:lnTo>
                  <a:lnTo>
                    <a:pt x="990" y="194"/>
                  </a:lnTo>
                  <a:lnTo>
                    <a:pt x="987" y="197"/>
                  </a:lnTo>
                  <a:lnTo>
                    <a:pt x="982" y="199"/>
                  </a:lnTo>
                  <a:lnTo>
                    <a:pt x="973" y="202"/>
                  </a:lnTo>
                  <a:lnTo>
                    <a:pt x="968" y="204"/>
                  </a:lnTo>
                  <a:lnTo>
                    <a:pt x="965" y="207"/>
                  </a:lnTo>
                  <a:lnTo>
                    <a:pt x="955" y="212"/>
                  </a:lnTo>
                  <a:lnTo>
                    <a:pt x="948" y="212"/>
                  </a:lnTo>
                  <a:lnTo>
                    <a:pt x="943" y="214"/>
                  </a:lnTo>
                  <a:lnTo>
                    <a:pt x="933" y="219"/>
                  </a:lnTo>
                  <a:lnTo>
                    <a:pt x="928" y="219"/>
                  </a:lnTo>
                  <a:lnTo>
                    <a:pt x="921" y="221"/>
                  </a:lnTo>
                  <a:lnTo>
                    <a:pt x="909" y="226"/>
                  </a:lnTo>
                  <a:lnTo>
                    <a:pt x="904" y="226"/>
                  </a:lnTo>
                  <a:lnTo>
                    <a:pt x="896" y="229"/>
                  </a:lnTo>
                  <a:lnTo>
                    <a:pt x="884" y="231"/>
                  </a:lnTo>
                  <a:lnTo>
                    <a:pt x="877" y="234"/>
                  </a:lnTo>
                  <a:lnTo>
                    <a:pt x="872" y="236"/>
                  </a:lnTo>
                  <a:lnTo>
                    <a:pt x="857" y="239"/>
                  </a:lnTo>
                  <a:lnTo>
                    <a:pt x="849" y="239"/>
                  </a:lnTo>
                  <a:lnTo>
                    <a:pt x="522" y="135"/>
                  </a:lnTo>
                  <a:lnTo>
                    <a:pt x="783" y="25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2803525" y="2135167"/>
              <a:ext cx="140970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All Water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en-US" sz="18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4938713" y="5283200"/>
              <a:ext cx="2260043" cy="559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2060"/>
                  </a:solidFill>
                </a:rPr>
                <a:t>Industry and Domestic 33% of Available Freshwater</a:t>
              </a:r>
            </a:p>
          </p:txBody>
        </p:sp>
        <p:sp>
          <p:nvSpPr>
            <p:cNvPr id="34" name="Text Box 32"/>
            <p:cNvSpPr txBox="1">
              <a:spLocks noChangeAspect="1" noChangeArrowheads="1"/>
            </p:cNvSpPr>
            <p:nvPr/>
          </p:nvSpPr>
          <p:spPr bwMode="auto">
            <a:xfrm>
              <a:off x="4938713" y="3846513"/>
              <a:ext cx="1787525" cy="32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2060"/>
                  </a:solidFill>
                </a:rPr>
                <a:t>Available Freshwater 33%</a:t>
              </a:r>
            </a:p>
          </p:txBody>
        </p:sp>
        <p:sp>
          <p:nvSpPr>
            <p:cNvPr id="35" name="Text Box 33"/>
            <p:cNvSpPr txBox="1">
              <a:spLocks noChangeAspect="1" noChangeArrowheads="1"/>
            </p:cNvSpPr>
            <p:nvPr/>
          </p:nvSpPr>
          <p:spPr bwMode="auto">
            <a:xfrm>
              <a:off x="4938713" y="2374900"/>
              <a:ext cx="1919287" cy="32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2060"/>
                  </a:solidFill>
                </a:rPr>
                <a:t>Freshwater 3%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Water: The Limiting Resource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5562600" cy="366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6"/>
          <p:cNvSpPr txBox="1">
            <a:spLocks/>
          </p:cNvSpPr>
          <p:nvPr/>
        </p:nvSpPr>
        <p:spPr>
          <a:xfrm>
            <a:off x="5638800" y="1676401"/>
            <a:ext cx="3505200" cy="4571999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40% of the increase in global food production over the last 50 years came from irrigated farmland.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area of rainfed agriculture has been largely unchanged for the past 50 years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 area of irrigated farmland has increased over 100%.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Increasing production intensity is critical to achieve food production levels needed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feed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growing global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population.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ability to control the timing of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water application makes precision irrigation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 important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component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more intensive agriculture.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0198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Source: UN FAO 2011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Irrigation vs. Rainfed</a:t>
            </a:r>
            <a:endParaRPr lang="en-US" b="1" dirty="0"/>
          </a:p>
        </p:txBody>
      </p:sp>
      <p:pic>
        <p:nvPicPr>
          <p:cNvPr id="4" name="Picture 3" descr="IrrigatedVsDrylandChar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352800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5334000"/>
            <a:ext cx="304800" cy="304800"/>
          </a:xfrm>
          <a:prstGeom prst="rect">
            <a:avLst/>
          </a:prstGeom>
          <a:solidFill>
            <a:srgbClr val="AA5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5715000"/>
            <a:ext cx="3048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5257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land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638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Irrigated land</a:t>
            </a:r>
            <a:endParaRPr lang="en-US" dirty="0"/>
          </a:p>
        </p:txBody>
      </p:sp>
      <p:pic>
        <p:nvPicPr>
          <p:cNvPr id="10" name="Picture 9" descr="YieldIncreas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19600" y="1676400"/>
            <a:ext cx="4267200" cy="426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86600" y="60960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FAO Irrigation and Drainage Paper #33, “Yield response to water.” 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0347070"/>
              </p:ext>
            </p:extLst>
          </p:nvPr>
        </p:nvGraphicFramePr>
        <p:xfrm>
          <a:off x="0" y="1524001"/>
          <a:ext cx="8991600" cy="3505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Irrigation Market Segments</a:t>
            </a:r>
            <a:endParaRPr lang="en-US" sz="4000" b="1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77278333"/>
              </p:ext>
            </p:extLst>
          </p:nvPr>
        </p:nvGraphicFramePr>
        <p:xfrm>
          <a:off x="838200" y="1676400"/>
          <a:ext cx="7543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00400" y="3048000"/>
            <a:ext cx="2819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Tree Crops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Vegetables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Sugar Cane</a:t>
            </a:r>
          </a:p>
        </p:txBody>
      </p:sp>
    </p:spTree>
    <p:extLst>
      <p:ext uri="{BB962C8B-B14F-4D97-AF65-F5344CB8AC3E}">
        <p14:creationId xmlns:p14="http://schemas.microsoft.com/office/powerpoint/2010/main" val="37995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– Irrigation Methods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76E6E0-F2CA-40FE-AFAF-EA1AC7F0FB9A}" type="slidenum">
              <a:rPr lang="en-US" b="1" smtClean="0"/>
              <a:pPr>
                <a:defRPr/>
              </a:pPr>
              <a:t>6</a:t>
            </a:fld>
            <a:endParaRPr lang="en-US" b="1" smtClean="0"/>
          </a:p>
          <a:p>
            <a:pPr>
              <a:defRPr/>
            </a:pPr>
            <a:r>
              <a:rPr lang="en-US" smtClean="0"/>
              <a:t>Valley Irrigation</a:t>
            </a:r>
          </a:p>
          <a:p>
            <a:pPr>
              <a:defRPr/>
            </a:pPr>
            <a:r>
              <a:rPr lang="en-US" sz="600" smtClean="0"/>
              <a:t>Presenter-Event-</a:t>
            </a:r>
            <a:fld id="{CC766FFA-9A0E-42C4-A58E-CA5E429E85BC}" type="datetime6">
              <a:rPr lang="en-US" sz="600" smtClean="0"/>
              <a:pPr>
                <a:defRPr/>
              </a:pPr>
              <a:t>October 15</a:t>
            </a:fld>
            <a:endParaRPr lang="en-US" sz="60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55659124"/>
              </p:ext>
            </p:extLst>
          </p:nvPr>
        </p:nvGraphicFramePr>
        <p:xfrm>
          <a:off x="-762000" y="1600200"/>
          <a:ext cx="8534400" cy="548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42182571"/>
              </p:ext>
            </p:extLst>
          </p:nvPr>
        </p:nvGraphicFramePr>
        <p:xfrm>
          <a:off x="3886200" y="1524000"/>
          <a:ext cx="7467600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7035800"/>
          </a:xfrm>
        </p:spPr>
      </p:pic>
    </p:spTree>
    <p:extLst>
      <p:ext uri="{BB962C8B-B14F-4D97-AF65-F5344CB8AC3E}">
        <p14:creationId xmlns:p14="http://schemas.microsoft.com/office/powerpoint/2010/main" val="11330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Mitigation</a:t>
            </a:r>
            <a:endParaRPr lang="en-US" dirty="0"/>
          </a:p>
        </p:txBody>
      </p:sp>
      <p:graphicFrame>
        <p:nvGraphicFramePr>
          <p:cNvPr id="4" name="Chart 3" title="Nebraska Average Corn Yields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286101"/>
              </p:ext>
            </p:extLst>
          </p:nvPr>
        </p:nvGraphicFramePr>
        <p:xfrm>
          <a:off x="685800" y="15240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567934" y="38539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Tons Per Hectare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6248400"/>
            <a:ext cx="2057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Source: DWWFI 2013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Mitigation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768265"/>
              </p:ext>
            </p:extLst>
          </p:nvPr>
        </p:nvGraphicFramePr>
        <p:xfrm>
          <a:off x="762000" y="15240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567934" y="38539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Tons Per Hectare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Source: DWWFI 2013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ley Irrigation PowerPoi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32002</TotalTime>
  <Words>363</Words>
  <Application>Microsoft Office PowerPoint</Application>
  <PresentationFormat>On-screen Show (4:3)</PresentationFormat>
  <Paragraphs>81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Valley Irrigation PowerPoint Master</vt:lpstr>
      <vt:lpstr>Creating Value Through Irrigation</vt:lpstr>
      <vt:lpstr>Sustainability – Water Sources</vt:lpstr>
      <vt:lpstr>Water: The Limiting Resource</vt:lpstr>
      <vt:lpstr>Irrigation vs. Rainfed</vt:lpstr>
      <vt:lpstr>Irrigation Market Segments</vt:lpstr>
      <vt:lpstr>USA – Irrigation Methods</vt:lpstr>
      <vt:lpstr>PowerPoint Presentation</vt:lpstr>
      <vt:lpstr>Risk Mitigation</vt:lpstr>
      <vt:lpstr>Risk Mitigation</vt:lpstr>
      <vt:lpstr>PowerPoint Presentation</vt:lpstr>
      <vt:lpstr>PowerPoint Presentation</vt:lpstr>
    </vt:vector>
  </TitlesOfParts>
  <Company>Valmont Industries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JS57</dc:creator>
  <cp:lastModifiedBy>Inna Sokur</cp:lastModifiedBy>
  <cp:revision>81</cp:revision>
  <cp:lastPrinted>2013-06-12T19:32:37Z</cp:lastPrinted>
  <dcterms:created xsi:type="dcterms:W3CDTF">2013-04-25T17:58:58Z</dcterms:created>
  <dcterms:modified xsi:type="dcterms:W3CDTF">2015-10-29T11:18:19Z</dcterms:modified>
</cp:coreProperties>
</file>